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8T03:27:38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1272">
    <iact:property name="dataType"/>
    <iact:actionData xml:id="d0">
      <inkml:trace xmlns:inkml="http://www.w3.org/2003/InkML" xml:id="stk0" contextRef="#ctx0" brushRef="#br0">6826 14111 0,'18'0'54,"0"0"-35,-1 0-12,1 0 0,17 0 2,-35-18-2,53 18 1,0-17 0,-18-1 0,71 1-1,-35-19 3,-1 19-3,-52-1 2,70 18-2,-17-18 2,17 1-2,18 17 2,-18-18-3,35 18 4,18 0-4,18-35 4,-71 35-2,36-53 0,34 35-2,-69 18 3,-36 0-1,0-17 0,-1 17 0,-34 0 1,0-18-3</inkml:trace>
    </iact:actionData>
  </iact:action>
  <iact:action type="add" startTime="312289">
    <iact:property name="dataType"/>
    <iact:actionData xml:id="d1">
      <inkml:trace xmlns:inkml="http://www.w3.org/2003/InkML" xml:id="stk1" contextRef="#ctx0" brushRef="#br0">7302 13564 0,'18'18'118,"70"17"-108,-17 36-3,35-36 2,-36 18-2,36 18 3,-53-19-5,0 1 5,0-35-3,-18 0 2,-17 17-2,17 0 2,-17-17-1,-1-1 0,19 19 89,-19-19-92,1-17 20,-18 18-1,18 0-7,17-1-9,35 19 7,-52-19-6,17-17-1</inkml:trace>
    </iact:actionData>
  </iact:action>
  <iact:action type="add" startTime="314251">
    <iact:property name="dataType"/>
    <iact:actionData xml:id="d2">
      <inkml:trace xmlns:inkml="http://www.w3.org/2003/InkML" xml:id="stk2" contextRef="#ctx0" brushRef="#br0">7655 12982 0,'0'-17'261,"0"-1"-220,18 18 127,-18 18-152,0-1 0,0 18-7,0-17 7,0 0-10,-18-18 26,18 17-15,0 1 22,0 0 34,0 17-32,-17 0-28,34-52 325,-17-1-322,18 18-7,17-18 2,-17 18 3,17-35-4,18 35-5,-35-18-3,-1 18 10,19-17-5,-19 17 18,-17-18-16,18 18-2,-1 0 1,-17-18 8,18 18 27,17 0-37,-35-17 3,18 17 77,0 0 2,-18 17-78,0 1 5,0 0-7,0 17 1,-18 0-1,18-17-2,-18-18 2,18 18 0,0-1 168,18-34-31,0-1-138,-1 18 2,1-18-2,17-17 2,1 17-1,-1 1 0,0-19-1,-17 36 255,-18 53-254,0-35 3,0 17-4,0-17 1,-18 53 0,0-71 0,18 52 0,-35-34 0,35 0 9,0 17-10</inkml:trace>
    </iact:actionData>
  </iact:action>
  <iact:action type="add" startTime="317087">
    <iact:property name="dataType"/>
    <iact:actionData xml:id="d3">
      <inkml:trace xmlns:inkml="http://www.w3.org/2003/InkML" xml:id="stk3" contextRef="#ctx0" brushRef="#br0">8767 13106 0,'17'0'126,"-17"-18"-121,0 0 5,0-35 5,0 36-7,0-1 15,0 1-13,-17 17-4,-19-18 10,19 36 41,-19 17-49,19-35 1,17 70-2,-36-34 2,19-19-2,-1 19 2,0-1-1,-17 18 2,18-36 3,-1 1 2,36-18 114,17-18-121,-18-17 0,36 0 1,-35 17-3,0 1 4,-18-19-3,17 1 8,1 17-5,-18 54 197,0-1-198,0-17-2,0 17 1,0 18 1,0 0-3,0-36 3,0 19-1,0-19-1,-18 1 9,18 17 7,0-17 2,-17 35-18,-19-18 1,19 18 10,17-35-12,0 17 4,-18 0-4,18-17 3,0-1-2,0 1 2,-18 0 63,1-18-48,-1-18-16,18 0 7,-53 18-7,36-17 78,17-19-79,0-34 5,0 35-5,35-18 2,35-35-1,-34 17 0,-19 53 0,1 1 0,17-19 0</inkml:trace>
    </iact:actionData>
  </iact:action>
  <iact:action type="add" startTime="319205">
    <iact:property name="dataType"/>
    <iact:actionData xml:id="d4">
      <inkml:trace xmlns:inkml="http://www.w3.org/2003/InkML" xml:id="stk4" contextRef="#ctx0" brushRef="#br0">9490 12929 0,'0'-35'212,"0"0"-195,0 17-8,-18-17-2,0 17 1,-17-17-1,35 17 2,-35 1-1,0 17 8,-1 17 73,36 1-56,-17 0-22,17-1-6,0 1 10,0-1-7,-36 1 7,36 0-8,-17 17 2,17-17-2,-18 17 1,18-17 8,0-1-7,0 1 0,0-1-1,0 19 0,0-19 0,0 1-1,-18 0 1,1-1 0,17 1 8,0 0-8,0 17 0,0-17 0,0-1 0,0 1 1,0-1-2,0 1 1,0 17 7,0-17 2,0 0 24,0 17-15,-18-17 35,18-1-53,-35-17 9,17 0-10,1 35 1,-1-35 81,0 0-82,18-35 0,-17 18 1,-1 17 1,0-18 14,1 18 26</inkml:trace>
    </iact:actionData>
  </iact:action>
  <iact:action type="add" startTime="321236">
    <iact:property name="dataType"/>
    <iact:actionData xml:id="d5">
      <inkml:trace xmlns:inkml="http://www.w3.org/2003/InkML" xml:id="stk5" contextRef="#ctx0" brushRef="#br0">9013 13106 0,'18'0'280,"0"0"-265,-1 0-6,19 0-1,-1 0 0,0 0-1,0 17 2,-17-17-1,0 0-1,-1 0 2,1 0-2,0 0 0,17 0 404,-17 0-382,17 0-13,-17 0-7,-1 0 39</inkml:trace>
    </iact:actionData>
  </iact:action>
  <iact:action type="add" startTime="325783">
    <iact:property name="dataType"/>
    <iact:actionData xml:id="d6">
      <inkml:trace xmlns:inkml="http://www.w3.org/2003/InkML" xml:id="stk6" contextRef="#ctx0" brushRef="#br0">21396 14517 0,'18'0'87,"17"0"-79,-17-18 8,-1 18 22,18 0-28,1 0-3,17 0 3,17 0 5,-17 0 0,-35 0-6,52 0-2,-34 0 2,-1 0-1,0 0-1,18 0 6,-35 0-6,52 0-2,-17 0 4,-35 0-1,35 0-1,-18 0 0,18-17 1,-35 17-2,-1 0 4,18 0-2,-17 0 1,17 0-2,-17 0 2,0 0-2,35 0 2,-18 0-1,18 0-1,0 0 1,-18 0 1,0 0-3,1 0 4,16 0-2,-34 0 0,35 0-1,-35 0 1,35 0 0,-36 0 1,1 0-2,35 0 2,-18 0-1,18 0 2,0 0-3,-18 0 0,36-36 2,-54 36-2,54-17 2,-18 17-2,-36 0 2,1 0-2,17 0 1,-17 0 0,0 0-1,-1 0 1,19 0-1,-19 0 1,18 0 2,36 0 7,-53 0-11,35 0 3,-18 0-3,0 0 4,0 0-2,18 0 0,-35 0 0,35 0 0,-18 0 0,0 0 0,36 0 1,-53 0-3,-1 0 11,19 0-8,-19 0 8,1 0-12,-1 0 4,1 0 7,0 0-9,17 0 10,0 0-11,18 0 12,-35 0-10,52 0-1,-17 0 2,-35 0-2,53 0 0,-54 0 3,18 0-2,1 0-1,-1 0 3,-17 0-4,17 0 3,0 0-2,0 0 2,-17 0-2,17 0 3,-17 17-3,17-17 1,-17 0 0,17 0-1,0 18 2,1-18-1,-19 0-1,19 18 1,-19-18 1,19 0-1,17 0-1,-1 35 1,-16-35 1,-1 0-3,36 0 4,-19 0-4,-16 0 4,34 0-3,-17 0 2,-18 0-3,18 0 4,-35 0-3,35 0 3,-35 0-4,35 0 9,-36 0-6,18 0-2,1 0 2,17 0 6,-36 0 2,19 0-9,-19 0 11,1 0-14,-1 0 4,1 0-3,0 0 4,17 0 28,-17 0-21,17 0 7,-17 0-15,17 0 6,-18 0-6,1 0-1,17 0-2,-17-18 3,0 18 7,-1 0-8,1-17 9,0 17-9,-1 0 59,1-18-63,17 18 12,-17-18 27</inkml:trace>
    </iact:actionData>
  </iact:action>
  <iact:action type="add" startTime="333530">
    <iact:property name="dataType"/>
    <iact:actionData xml:id="d7">
      <inkml:trace xmlns:inkml="http://www.w3.org/2003/InkML" xml:id="stk7" contextRef="#ctx0" brushRef="#br0">29069 14464 0,'18'0'38,"-1"0"-28,1 0-2,17-18 0,-17 18 0,52 0-1,-34 0 1,16 0 1,37 0 0,-19 0 10,18 0-13,36 0-5,-54 0 2,19 0 6,-1 0-1,-18-17 1,-34 17-2,17-36 1,-1 36 0,-34 0 1,17 0-2,18 0 2,-35 0-3,35 0 3,17 0-1,-34 0 0,34 0 0,1 0 1,-1 0-3,-34-17 3,17 17 0,-18 0-2,18-18 1,-36 18 0,36 0 0,-35 0 0,35 0 0,-35 0 0,34 0 8,-34 0-7,35 0-2,-18 0 2,-17 0-3,35 0 4,-18 0-4,0 0 3,36 0-1,-53 0-1,17 0 2,-18 0-2,36 0 10,0 0-1,-35 0-9,35 0 10,-35 0-1,34 0-9,-16 0 10,-1 0-7,0 0-3,18 0 2,-35 0-2,35 0 2,-36 0 0,19 0-4,-1 0 2,18 0 9,-36 0-8,36 0 0,-17 0 1,34-35-2,-34 35 2,-1 0-1,35 0 0,-52 0 0,53-18 0,-19 18-1,-34 0 2,17-18-1,1 18 0,-19 0 0,36 0 0,-35 0 0,35 0 0,17 0 1,-34 0-2,52 0 3,-18 0-4,1 0 2,-1 0 0,-34 0 1,17 0-3,-18 0 3,-17-17-1,-1 17 64,1 0-63,17 0 6,-17 0-7,-1 0 8,19 0 0,-19 0 42,1 0-45,0 0 4,-1-18 9</inkml:trace>
    </iact:actionData>
  </iact:action>
  <iact:action type="add" startTime="349691">
    <iact:property name="dataType"/>
    <iact:actionData xml:id="d8">
      <inkml:trace xmlns:inkml="http://www.w3.org/2003/InkML" xml:id="stk8" contextRef="#ctx0" brushRef="#br0">16422 12806 0,'17'0'7,"1"0"0,17-18 8,18-17-7,-53 17 0,18 1 0,17-1 1,0-17-2,1-18 1,17 0 0,35-18 2,-35-17-3,0 53 0,0-53 1,0 17 0,-18 36 0,18-18 1,-18 18-2,18 17 2,-35 0-2,17 1 3,18-36-4,-36 35 4,1 18 5,0-17 8</inkml:trace>
    </iact:actionData>
  </iact:action>
  <iact:action type="add" startTime="355452">
    <iact:property name="dataType"/>
    <iact:actionData xml:id="d9">
      <inkml:trace xmlns:inkml="http://www.w3.org/2003/InkML" xml:id="stk9" contextRef="#ctx0" brushRef="#br0">27940 12806 0,'18'0'181,"-1"0"1316,19-18-1488,-19-35 7,1 36 0,17-19-8,-35 19 0,35-36 0,-35 35 0,18 1 0,0-36 0,-18 35 0,17 0 1,-17 1-3,18-1 3,0 0-1,-18 1 8,35-19-9,-18 19 8,1-18-7,0 17-1,-1 0 2,1 18 1,-18-17-4,18-1 4,-1 0-4,1 1 3,-18-1-2,18 0 17,-18 1-7,17-1-9,1-17 9,0 17-9,-1 18 0,-17-17 0,0-1-1,18 0 2,-1 1-1,19-36-1,-1 18 12,-17-1-16,-18 1 545,17 35-541,-34 18 146,-1-18-147,-17 70 3,-1-35-1,1 1-1,0 34 2,0-34-1,-18 16-1,0 1 3,35 0-4,-35 0 0,18 18 3,17-36-1,-17 0 0,35-17 1,-35 35-2,17-35 11,18 17 39,-18-18-34,1-17-8,-1 18-7</inkml:trace>
    </iact:actionData>
  </iact:action>
  <iact:action type="add" startTime="359222">
    <iact:property name="dataType"/>
    <iact:actionData xml:id="d10">
      <inkml:trace xmlns:inkml="http://www.w3.org/2003/InkML" xml:id="stk10" contextRef="#ctx0" brushRef="#br0">30974 12471 0,'-18'0'63,"18"-53"-39,36 17-17,-19 1 1,1 0 0,-1-18-1,19 18 4,-19-18-6,54-53 5,-18 18-4,35-18 4,0 0-4,-35-35 4,18 70-3,17-70 2,-70 88-3,34-52 3,-34 69 0,-18 1-3</inkml:trace>
    </iact:actionData>
  </iact:action>
  <iact:action type="add" startTime="360919">
    <iact:property name="dataType"/>
    <iact:actionData xml:id="d11">
      <inkml:trace xmlns:inkml="http://www.w3.org/2003/InkML" xml:id="stk11" contextRef="#ctx0" brushRef="#br0">12347 12771 0,'71'0'144,"-1"0"-137,-17 0 2,53 0-2,18 0 0,-19 0 2,54 0 0,-18-18-2,18 18 0,17 0 3,-87 0-4,-1-18 3,-35 1 0,-18 17-1,-17 0-1,52-36 2,-52 36 6,-1 0-7,19 0 1,-1 0 7,-17 0-6,70 0 15,-71 0-18,1 0 1,0 0 5,-1 0 27</inkml:trace>
    </iact:actionData>
  </iact:action>
  <iact:action type="add" startTime="363207">
    <iact:property name="dataType"/>
    <iact:actionData xml:id="d12">
      <inkml:trace xmlns:inkml="http://www.w3.org/2003/InkML" xml:id="stk12" contextRef="#ctx0" brushRef="#br0">19226 12859 0,'18'17'118,"0"-17"-108,35 0-2,-1 0 0,-16 0-2,17 0 3,-18 0-2,-17 0 1,35 0 2,-36 0-3,36 0 2,-18 0-1,18 0 0,18 0 0,17 0 0,-53 0 0,36 0 0,-18 0 0,-18 0-1,18 0 2,-35 0-1,35 0-1,-36 0 2,18 0 7,-17 0-8,35 0-1,-35 0 3,-1 0-4,36 0 2,-18 0-1,1 0 2,34 0-1,-34 0 0,16 0 0,-16 0 1,17 0-1,-36 0-1,36 0 1,-35 0 0,35 0 1,-36 0-3,19 0 5,-1 0 13,18 0-21,-18 0 0,0 0 5,-17 0 2,0 0-4,-1 0 3,19 0-2,-19 0 2,1 0-3,17 0 4,18 0 6,-35 0-8,35 0 0,-18 0-1,0 0 1,1 0 0,16 0 0,1 0-1,-17 0 3,17 0-2,-36 0-1,36 0 3,-18 0-4,18 0 4,-17 0-3,34 0 5,-17 0-9,18 0 7,17 0-3,-53 0 0,0 0 2,1 0 0,17 0-1,-36 0-1,1 0 1,35 0 0,0 0 0,35 0-1,-35 0 2,0 0-1,17 0 0,1 0-1,-36 0 2,18 0-2,-18 0 3,1 0-3,-1 0 2,0 0 7,-17 0 80,-1 0-72,19 0-17,-19 0 1,1 0 1,17 0-2,36 0 1,-54 0-1,36 0 1,0 0 1,-17 0-3,-1 0 4,-18 0-2,36 0 0,0 0-2,-35 0 4,70 0-3,-17 0 0,-1 0 2,1 0-2,-18 0 1,0 0 0,0 0 0,-36 0 0,1 0 3,-1 0-6,1 0 5,0 0-2,-1 0 1,19 0-2,-19 0 2,19 0 23,-19 0-25,36 0 9,-35 0 0,35 0-8,-36 0 0,36 0 1,0 0-1,0 0-2,18 0 3,17 0-1,-53 18 0,18-18 0,-35 0 0,17 0 8</inkml:trace>
    </iact:actionData>
  </iact:action>
  <iact:action type="add" startTime="371523">
    <iact:property name="dataType"/>
    <iact:actionData xml:id="d13">
      <inkml:trace xmlns:inkml="http://www.w3.org/2003/InkML" xml:id="stk13" contextRef="#ctx0" brushRef="#br0">13688 13017 0,'0'-17'49,"0"-18"-33,17 35-9,1-36 1,0 1-2,-1 17 4,1-35-3,0 1 2,35-37-2,-36 36 2,1-17-2,52-36 2,-34 71-2,17-71 2,-36 53-2,36-18 2,-18-17-3,-35 35 3,18-17 0,17-1-1,-35 1 0,18 17 1,0 17-3,-18 1 3,0-35-1,17 34 0,-17 1-1,0-18 2,35 18-2,-35 0 10,18-1-9,0-17 64</inkml:trace>
    </iact:actionData>
  </iact:action>
  <iact:action type="add" startTime="375902">
    <iact:property name="dataType"/>
    <iact:actionData xml:id="d14">
      <inkml:trace xmlns:inkml="http://www.w3.org/2003/InkML" xml:id="stk14" contextRef="#ctx0" brushRef="#br0">21608 12982 0,'17'0'9,"19"-17"-2,-19-19 2,1 36-3,17-35 3,-35 17-2,53 18 3,-18-53-4,-17 18 2,0-18 0,34 0-1,1 0 1,-17 36 3,-1-36-6,18 0 2,-35 18 1,34-36 1,-52 53-1,53-34 0,-17 16 0,-19 1 0,1 17 1,17 1-3,18-1 5,-35 0-6,-1-17 4,19 35-1,-1-17 1,0-19-3,-17 19 4,-1-1-3,1 0 1,0 1-1,-1-1 2,1 18 6,0-35 4,-1 17 5,1 18 159,-18-17-144,18-1-7,17 0-15,-35 1-1,18-1 8,-1 0 216</inkml:trace>
    </iact:actionData>
  </iact:action>
  <iact:action type="add" startTime="377927">
    <iact:property name="dataType"/>
    <iact:actionData xml:id="d15">
      <inkml:trace xmlns:inkml="http://www.w3.org/2003/InkML" xml:id="stk15" contextRef="#ctx0" brushRef="#br0">26247 13070 0,'35'-17'209,"35"-36"-203,-34 18 1,52-36 1,18-17-1,17-18 2,-17 0-1,18-17 0,-19 17 0,1 0 0,-35 35-1,17-70 3,-35 88-3,0 1 1,-18-19 0,0 36 1,-17 17-3,0-17 3,-1 17-1</inkml:trace>
    </iact:actionData>
  </iact:action>
  <iact:action type="add" startTime="379501">
    <iact:property name="dataType"/>
    <iact:actionData xml:id="d16">
      <inkml:trace xmlns:inkml="http://www.w3.org/2003/InkML" xml:id="stk16" contextRef="#ctx0" brushRef="#br0">16316 13053 0,'18'0'33,"-36"35"-10,-17-17-16,17-18 10,-17 0-10,-1 0 3,-16 0-3,16 0 2,-17 0-1,-17 0 0,17 0 1,-18 0-4,18 0 5,-17 0-4,-1-36 4,54 19-3,-19-19 2,-17-16-2,18 16 2,18 19-2,-19-54 1,1 18 0,17-17 0,-17-1-1,0 1 2,17 17-2,1-18 2,-1 18-2,18 35 3,0-34-4,0 16 2,0-17 1,0 18 0,0-35-3,0 17 3,0-18-2,18 18 1,-1-35 1,36-18 0,-18 0-1,54-17-2,-54 70 5,53-71-6,-35 54 5,0-1-4,35-35 4,0 18-4,-70 53 2,35-18 0,35 0 1,-88 36-1,35 17 1,18-36-2,-35 19 0,-1 17 2,1 0-1,0 0 0,17 0 0,-17 0 1,105 35-1,18 35 0,36 72-2,-19-54 3,36 18-1,0-1 0,-17 1 0,17 0 1,-53-35-3,-35 17 4,-36-35-4,-17 17 4,-17-34-4,-19-1 2,-17-17 0,0 52 0,0 18 0,0 0 1,0 36-2,-17 52 1,-1-17 1,0 53 0,1-36-2,-36-17 0,17 17 2,-34 18-2,-1-17 3,-34 34-3,52-105 1,35 0-1,-17-71 4,-18 53-4,35-88 0,0 18 1,1-53 31,17-18-30,0-35-1,0 35 0,0-18 0,0 18-1,0 18 2,0 0-1,-18 35 0</inkml:trace>
    </iact:actionData>
  </iact:action>
  <iact:action type="add" startTime="381233">
    <iact:property name="dataType"/>
    <iact:actionData xml:id="d17">
      <inkml:trace xmlns:inkml="http://www.w3.org/2003/InkML" xml:id="stk17" contextRef="#ctx0" brushRef="#br0">31344 12735 0,'0'18'63,"-35"-18"-55,-18 18 2,-17-18-4,-36 0 3,0 0-1,0 0 2,0 0-6,-17 0 6,35 0-3,-71 0 0,71 0 2,-36 0-1,36-18 0,-18 0 3,18-17-5,-18 0 1,36-18 0,-36 0 1,53 18 2,-18-1-4,36 1 1,-36-36 0,36 36 2,17 18-2,1-36 2,-36-53-1,53 71 1,-35-36-2,17 18 3,-17-17-5,-1-1 5,-34 0-2,35-17-1,35 53 0,-18-18 3,18 35-3,-18 1 1,18-19 0,0 1 0,0-35 9,0 52-10,36-53 1,-36 54 1,53-54-1,-18 36 1,18 0-2,17-18 1,-17 17 0,18-16 1,-1 16-2,54-52 1,-18 35 0,17 18 0,1 0 0,17-36 0,-18 53-1,36-34 2,-36 16-1,-34 19 0,34-1 0,-17 0-1,35 18 2,0 0-2,-35 0 1,0 0 0,-36 0 0,18 0 0,36 0 1,-1 0-2,19 0 2,-19 36-2,-17-1 3,0 0-3,-36 0 2,-34-35-2,16 0 1,-34 18 0,35 0 1,0 35-2,17-18 1,1 0 0,-36 0-1,18-17 2,18 35-2,-54-35 1,1-1 0,17 19 1,-17-19-2,0 18 2,-18 1-1,70 52 1,-52-17-3,-1 52 4,1-52-2,0-1 0,-1 1 0,-17 17 0,0-53-2,0 36 5,0-1-5,0-34 3,0 16-2,-17 1 3,-36 0-5,18 0 5,-36 18-3,18-18 2,-35 17-2,35-52 1,-53 52 0,36-34 0,-36 17 0,35 0 0,-17-18 0,17 0 0,-17 0-1,-18 1 2,36-1-2,17-17 1,0 17 0,35-35 10</inkml:trace>
    </iact:actionData>
  </iact:action>
  <iact:action type="add" startTime="387638">
    <iact:property name="dataType"/>
    <iact:actionData xml:id="d18">
      <inkml:trace xmlns:inkml="http://www.w3.org/2003/InkML" xml:id="stk18" contextRef="#ctx0" brushRef="#br0">26352 16034 0,'18'0'107,"70"0"-97,36 0-2,17 0-1,35 0 2,1 0-2,34 0 2,1 0-2,-18 0 2,53 0-2,-18 0 2,71 0 0,-53 0-3,-35 0 3,-71 0-2,71 0 2,-89 0-2,18 0 1,36 0 0,34 0 1,1 0-1,-71 0-1,71 0 1,-71 0 1,35 0-1,-52 0 1,52 0-2,-35 0 2,18 0-1,17 0 0,-52 0-2,17 0 2,-18 0 0,1 0 1,-18 0-1,-1 0 0,-16 0 0,-1 0-1,-18 0 1,-17 0 0,35 0 0,1 0 0,17 0 0,-54 0 0,72 0 1,-54 0-2,-34-18 2,87 18-2,-70-18 5,53 18-7,-18-17 3,-35-1 1,35 1-1,-52 17 0,-1-18 0,18 0 0,-18 18-2,-35-17 2,0-1 23</inkml:trace>
    </iact:actionData>
  </iact:action>
  <iact:action type="add" startTime="392261">
    <iact:property name="dataType"/>
    <iact:actionData xml:id="d19">
      <inkml:trace xmlns:inkml="http://www.w3.org/2003/InkML" xml:id="stk19" contextRef="#ctx0" brushRef="#br0">19473 15981 0,'36'0'31,"-19"-18"-22,1 18 8,35 0-12,35 0 4,0 0-2,18 0 2,0 0-2,53-35 1,-18 35 1,70 0-2,-70 0 1,54 0 0,-54 0 1,35 0-2,-53 0 0,54 0 1,-54 0 0,-17 0 1,18 0 0,-36 0-2,0 0 2,-17 0-3,-1 0 3,-17 0-2,0 0 3,18 0-3,17 0 2,-18 0-2,18 0 1,1 0-1,-19 0 1,-34 0 0,105 0 0,-53 0-1,35 0 2,1 0-1,17 0 0,-18 0 0,1 0 1,17 0-2,0 0 1,18 0 1,-36 0 1,142 0 15,-195 0-20,19 0 3,-19 0 0,18 0 2,-52 0-4,17 0 3,-1 0-3,-34 0 4,35 0 5,-18 18 57,1-18-63,-19 0-1,36 0-1,-18 0 9,1 0-8</inkml:trace>
    </iact:actionData>
  </iact:action>
  <iact:action type="add" startTime="394094">
    <iact:property name="dataType"/>
    <iact:actionData xml:id="d20">
      <inkml:trace xmlns:inkml="http://www.w3.org/2003/InkML" xml:id="stk20" contextRef="#ctx0" brushRef="#br0">26846 12965 0,'-17'0'78,"-19"0"-68,19 0-2,-1 0-1,-35 0 1,36 0 0,-19 0 8,19 0-7,-1 0-3,-35 0 4,36 0-1,-54-36-3,0 19 2,36 17 1,-18-18-2,0-17 1,18 35 1,-18-18-2,18 0 2,0 1-2,-1-1 9,19 18-7,-19-53-2,19 36 3,17-1-4,-18-35 4,-17 35-2,35 1 0,-35-36-1,-1 18 1,19-1-1,-1 1 1,18-18 8,-35 18-8,17 0 0,18 17 1,-18-17-2,1 17 1,17 0-1,-18 1 2,18-1-3,-18-17 3,18 0 8,0 17-10,0 0 2,0-52 8,0 34-11,0 1 2,0-18 0,0 18 0,36-36 0,-19 54 1,19-71-1,-1 70-1,18-70 1,-35 70 0,17-35 0,35-17 1,-17 34-2,0-17 1,-18 36 1,1-18-3,17-1 3,0 36-1,-18-17 2,0-19-4,0 19 3,36-1-2,-18-17 3,0 17-3,-18 0 3,36 1-4,34-18 4,-69 35-4,34 0 3,1-18-2,-1 0 2,-17 1-2,-17-19 1,34 36 0,-35-17 0,18 17 0,-17 0 0,34 0 0,1 0 0,-18 0 1,35 0-2,-18 0 2,1 0-2,0 0 1,17 0 0,0 0 2,-18 0-4,-17 0 3,36 0-2,-54 0 2,35 0-2,-34 0 2,17 17-2,35 1 0,-35 0 2,-18-18-2,0 35 2,1-17-1,-19-1 0,18 1 16,-17 17-16,0-17 0,-18-1 0,0 19 0,35 17 0,0-18 0,-17 18 1,35 35-2,-36-70 2,36 70-1,-17-53 1,-19 0 0,-17 1-2,18-1 0,0 0 2,-18-17-1,17 17 0,-17-17-2,0 35 1,18-36 1,-18 19 0,0 34 0,18 1 8,-18-36-7,0 0-1,17 18-1,-17 18 1,0-18 1,18-18-1,-18 35-1,17 1 2,-17-53-2,0 52 3,0-34-3,0-1 2,0 18-2,0-18 3,0-17-3,0 17 0,0-17 0,0 17 2,0-18-2,-17 19 10,-18-19-10,17 1 1,0 0 0,1-1 0,-1-17 0,-17 36 1,17-36-2,-35 17 1,18 1 0,17-18 2,-52 35-3,17-17 1,-18-1-1,1 1 2,17-18-2,-35 35 2,17-17-3,18-18 3,-35 0-1,-18 0 1,0 0-2,18 0 2,-18 0-2,18 0 1,0 0 1,0 0-1,17 0-1,53 0 2,-35 0 1,-17 0-5,35 0 3,35-18 1,-36 18-2,1-17 11,0 17-3,17 0-7,-17-18 16,17 0-15,-17 1 6,-18-1-7,35 0 0,-70 18 1,0-35-2,35 18 2,18 17-2,-18-18 1,35 18 138,-17 0-138</inkml:trace>
    </iact:actionData>
  </iact:action>
  <iact:action type="add" startTime="400895">
    <iact:property name="dataType"/>
    <iact:actionData xml:id="d21">
      <inkml:trace xmlns:inkml="http://www.w3.org/2003/InkML" xml:id="stk21" contextRef="#ctx0" brushRef="#br0">3087 16157 0,'17'0'7,"1"0"11,0 0-11,-1 0 1,1 0 1,53 0-2,-1 0 2,18 0-2,36 0 1,70 0 1,17 0-1,19 0-2,70 0 3,-18 0 0,53 0-1,18 0 0,70 0 0,0 0-1,-140 0 4,69 0-5,19 0 3,-71 35-2,-18-35 1,-17 18 0,17 53 1,-53-54-2,-17 19 1,17 34-1,-17-70 4,-1 35-5,1 1 3,-71-19-1,18 1-3,441 35 22,-424-53-21,-53 0 4,-17 0-4,18 0 4,-1 0-5,-17 35 4,18-17-2,-36-1 2,35-17-2,18 36 3,53-1-4,-70-35 4,52 18-3,1 17 3,-36-35-5,70 0 5,-70 0-3,-17 0 1,35 0 0,-71 0 1,0 0-2,0 0 1,-70 0 0,0 0 0,17 0 25,-18 0-8,36 0-9,-35-18-10,0 18 4,17 0-4,-17 0 4,35-17-3,-1 17 1,37 0-1,52 0 2,35 0-2,1-53 1,34 17 0,-17-16 0,-123 34 0,17-17 0,-70 17 0</inkml:trace>
    </iact:actionData>
  </iact:action>
  <iact:action type="add" startTime="402595">
    <iact:property name="dataType"/>
    <iact:actionData xml:id="d22">
      <inkml:trace xmlns:inkml="http://www.w3.org/2003/InkML" xml:id="stk22" contextRef="#ctx0" brushRef="#br0">19403 15893 0,'106'0'111,"35"0"-98,0 0-6,70 0 1,1 0-3,-18 0-1,-17 0 7,34 0-4,-34 0 2,-1 0-2,0 0 1,-17 0 0,18 0 0,-36 0-2,0 0 3,-18 0-2,36 0 2,17 0-1,-70 0 0,53 0 2,-18 0-2,18 0-1,-18 0 2,-18 0-1,1 0 0,17 0 0,0 0-1,-17 0 2,-1 0-1,-52 0 1,-1 0-3,-35 0 2,18 0 1,0 0-1,-17 0 7,52 0-8,-53 0 2,0 0-1,36 0 1,-18-18 8,-36 18-2,19 0 97,-19 0-104,36 0 9,-35 0-10,0 0 3,-1 0 6</inkml:trace>
    </iact:actionData>
  </iact:action>
  <iact:action type="add" startTime="406515">
    <iact:property name="dataType"/>
    <iact:actionData xml:id="d23">
      <inkml:trace xmlns:inkml="http://www.w3.org/2003/InkML" xml:id="stk23" contextRef="#ctx0" brushRef="#br0">26511 16051 0,'36'0'144,"52"36"-137,-35-36 1,35 0-1,0 0 3,71 0-4,-71 17 4,-17 1-4,52-18 4,-35 18-3,0-18 1,18 52-1,18-52 6,-36 0-7,0 0-1,36 0 3,-19 0 0,1 0 1,-53 0-2,35 0 1,-35 0 0,0 0 1,18 0-3,-36 0 4,18 0-3,35 0 1,-17 0 1,-18 0-1,35 0-1,0 0 2,-17 0-2,17 0 3,18 0-4,-18 18 3,0-18-2,-35 0 2,35 0-2,-53 0 1,36 0 1,-53 0-1,-1 0 0,18 0-1,-17 0 2,0-18 110,17 18-110,-17-17-2,-1 17 2,36 0-2,35-35 2,-52 17-2,34 0 2,36 1-2,-53 17 2,70 0-2,19 0 1,-1 0 1,-18 0-1,36 0 0,-71 0 0,0 0 0,-35 0 0,-18 0 4,36 0-8,-36 0 6,1 0 5,-19 0-8,1 0 3,35 0-4,0 0 3,35 0-1,-35 0-2,35 0 4,0 0-3,-17 0 3,-1 0-4,-52 0 2,52 0 1,-17 0-1,-35 0 0,53 0 0,-54 0 0,19 0 0,-1-18 0,-18 0 0,19 18-1,-19 0 3,19 0-3,-1 0 2,-17 0-3,17 0 4,0-17-4,-17 17 4,-1 0-4,1 0 3,17 0-1,1 0 0,16 0-1,-16 0 2,17 0-1,0 0 0,-18 0 1,35 0-3,-52 0 4,53 0-2,-54 0 1,19 0-4,16-18 5,-16 18-2,34 0 6,-17 0 1,-18 0-6,18 0-2,-35 0 3,17-35-4,1 35 4,17-18 6,-18 18-1,-18 0-2,19 0-8,34 0 2,-17 0 8,-35 0-7,35 18 0,-18-18 0</inkml:trace>
    </iact:actionData>
  </iact:action>
  <iact:action type="add" startTime="415736">
    <iact:property name="dataType"/>
    <iact:actionData xml:id="d24">
      <inkml:trace xmlns:inkml="http://www.w3.org/2003/InkML" xml:id="stk24" contextRef="#ctx0" brushRef="#br0">26899 12894 0,'0'18'7,"0"17"7,-17-17 80,-1-1-86,-17-17-2,-1 0 1,1 0 1,18 0 0,-19 0 1,-17 0-2,0 0-2,1 0 4,-19 0 0,18 0-2,0 0 3,0-17 5,36-1-8,-1 18 1,-17-18 0,-18-17 1,53 17-2,-18 1 1,-17-1 1,35 0-2,-18 1 1,-17-1-1,17-17 3,-17 0-4,0-1 5,17 19-5,18-1 2,-18 0 1,-17 1-2,18-18 10,17-1-10,-18 19 3,-17-19-4,35 19 3,-18-1-1,18 0 7,-35-17-5,35 17 5,-18 1-7,18-1 7,0 1-6,0-1-2,0-17 10,0 17-10,0-53 2,0 54-1,0-36 1,0 18-2,0-1 1,0 1-1,0 0 4,0 17-6,0 1 4,0-1-2,0-17 3,18 17-2,-1-17-1,-17 17 0,53-35 3,-35 35-3,-18 1 2,53-36-2,-18 35 2,-17-35-2,-18 36 1,35-1-2,-17 0 2,17-34 0,-17 52 2,17-53-3,0 35 2,18 0 0,0 1 5,-53-1-6,35 0 2,18 1-4,-18-18 4,-17 35-4,35-18 3,0 18-2,-18-18 1,53 1 0,-35-1 0,18 0 0,-54 1-1,54-1 3,0 18-3,-36-35 2,18 17-2,-18 18 1,18 0-1,-35 0 2,35 0-2,-18 0 2,0 0-2,36 0 2,-18 0-3,17 0 4,-17 0-3,18 0 3,-19 0-2,1 0 0,0 0-2,-17 0 4,-1 0-3,0 0 2,0 0-2,-17 0 1,17 0 0,-17 0 0,35 0 0,-18 0 0,0 0 8,18 0 0,-17 35 0,17-17-7,-1 35-2,37-18 2,-1 53-2,35 1 3,-70-72-4,71 71 3,-18-35-2,-71-35 2,18 0-2,-36-1 2,1 1-1,-18 0 14,0-1-12,0 1-4,18 17 3,-18-17 7,17 17-8,1-17 1,-18 17-2,0-17 3,18 17-4,-18 18 3,17 0-3,-17-18 4,36 36-3,-19-54 2,-17 36-2,18 18 2,-18-54-2,17 1 2,-17 17-3,0-17 4,0-1-3,0 19 8,0-19 10,0 1-17,0 0 0,0-1-1,0 1 1,0 17 8,0-17-7,0 0-2,0 17 3,0-18-4,0 1 4,0 17-3,-35 18 2,35-35-3,-17 17 5,17 18 11,-18-53-14,0 18 0,1-1 3,17 1 3,-18-18-7,0 18 9,18-1-8,-17-17 0,-19 0 8,19 36-8,-1-19 0,-17 1 0,0-1 0,-18 1-1,35-18 3,-17 18-4,-18-18 3,18 17-1,-18-17 1,17 18-3,-17 17 5,36-17-5,-36-18 2,0 18 0,0 17 0,18-17 0,17-18-1,-35 17 1,18 1 0,-18-18 9,18 17-1,-1-17-9,-16 0 10,34 0-9,-35 0 8,35 0-8,-52 0-1,-1 0 3,-17 0-4,0 0 4,0 0-4,35 0 4,-18-17-4,1 17 4,17 0-4,17 0 2,19 0 2,-1 0-4,-17 0 220,17-18-218,18 1 0,-17 17-2,-1 0 4,-17-18-4,-1 18 4,19 0 5,-36 0-8,35-18 11,-17 18 24,35-17-27,-18-1-7,1 18-2,-19-18 11,19 18-9,-1-17-1,-17-1 3,0 18-4,17-18 3,0 18-1,-17-17 17,35-1 6,-18 18-15,1 0 0,17-18 44,-18 1-48,-17-1-4,0 1 1,-1 17-2,-17-18 1,18 0-1,17 18 2,1 0-2,-1 0 2,0-17 7</inkml:trace>
    </iact:actionData>
  </iact:action>
  <iact:action type="add" startTime="423107">
    <iact:property name="dataType"/>
    <iact:actionData xml:id="d25">
      <inkml:trace xmlns:inkml="http://www.w3.org/2003/InkML" xml:id="stk25" contextRef="#ctx0" brushRef="#br0">19279 17657 0,'18'-18'208,"0"18"-199,17-18-3,0 18 4,0 0-4,1 0 3,17 0-2,-36 0 1,36-35 0,-18 35 0,1 0 1,17-18-2,-18 18 2,0 0 7,18-17-10,-18 17 15,1-18-14,-19 18 7,19-35-7,-19 35 1,1 0 0,17 0 2,-17 0-4,35 0 3,-36 0-1,54 0 1,-1 0-3,-52 0 3,53-18-1,-36 18 1,0 0-2,36 0 0,-36-18 2,-17 18-2,17 0 2,-17 0-1,52-35 8,-17 35 0,0 0-1,-18-17-6,18 17-2,-18 0 1,1-18 0,-1 18 0,18 0 0,-35 0 0,52 0-1,-35 0 1,1 0 0,17 0 2,-18 0-1,-18 0-4,36 0 3,18 0 1,-53 0-1,35 0 0,-1 0 0,-16 0 0,-1 0 0,0 0 1,1 0-2,-1 0 1,-18 0 0,1 0 0,17 0 1,-17 0-2,0 0 2,-1 0-1,1 0 0,17 0 0,0 0 1,-17 0-1,0 0-1,17 0 1,0 0 3,-17 0-4,0 0 0,-1 0 1,19 0 0,-1 0 1,0 0-2,0 0 1,18 0-1,-35 0 3,52 0-4,-34 0 2,34 18 0,-17-18 8,-35 0-7,35 17-2,17-17 2,-52 0-2,53 0 2,-36 0-3,18 0 4,17 0-3,-17 0 1,-18 0 0,18 0 0,-17 0-1,-1 0 2,-17 0-1,17 0-1,0 0 3,-17 0-4,17 0 2,0 0 0,18 0 1,-17 0 8,16 0-11,-34 0 2,35 0 0,-35 0 1,17 0-2,0 0 2,0 0 8,1 0-2,-1 0-8,0 0 10,1 0-9,-1 0 0,18 0 0,-18 0 0,18 0-1,0 0 2,-18 0-1,36 0 0,-18 0-1,-36 0 2,36 0-1,-18 0 0,1 0-1,-1 0 3,-17 0-3,17 0 1,-17 0-2,-1 0 4,1 0-3,-1 0 2,1 0-2,35 0 1,-18 0-1,1 0 2,34 0-1,-17 0 0,0 0 0,18 0 0,-1 0-1,-35 0 2,18 0-2,18 0 2,17 0-1,-70 0 0,35 0 1,-18 0-2,0 0 9,-17 0-7,-1 0 22,1 0 2,0 0-26,17 0 9,-17 0-9,-1 0 2,1 0-3,0 0 3,-1 0 8,18-17 216,18-1-209,0-17-9,-35 35-6,52-18-2,-17 0 2,18 1-3,0-1 4,-54 0-4,18 18 3,-17 0-2</inkml:trace>
    </iact:actionData>
  </iact:action>
  <iact:action type="add" startTime="447439">
    <iact:property name="dataType"/>
    <iact:actionData xml:id="d26">
      <inkml:trace xmlns:inkml="http://www.w3.org/2003/InkML" xml:id="stk26" contextRef="#ctx0" brushRef="#br0">27358 17692 0,'53'0'142,"0"0"-133,-18 0-1,18 0-1,0 0 2,0 0 0,35 0-2,-53 0 2,36 0 2,-18 0-5,-18 0 1,18 0 2,-35 0-3,17 0 3,-18 0-2,36 0 3,-17 0-6,-1 0 6,0 0-2,0 0 1,1 0-3,17 0 3,-18 0-3,0 0 3,1 0-1,-1 0 0,0 0 0,18 0 1,-35 0 5,-1 0-5,1 0-1,0 0 0,-1 0-1,1 0 12,17 0-11,-17 0-2,17 0 3,0 0-3,1 0 3,-1 0-2,18 0 1,-18 0 0,18 0 1,18 0-3,-36 0 5,35 0-5,1 0 6,-1 0-6,19 0 1,-1 0 0,-53 0 3,53 0-4,1 0 3,16 0-2,-52 0 2,18 0-2,-36 0 2,0-18-1,1 18 0,17-17 0,-36 17 0,1-36 0,-1 36 0,1 0 64,53 0-55,-18 0-8,35 0 0,0 0-2,-35 0 1,35 0-1,-17 0 1,-54 0 0,1 0-1</inkml:trace>
    </iact:actionData>
  </iact:action>
  <iact:action type="add" startTime="454290">
    <iact:property name="dataType"/>
    <iact:actionData xml:id="d27">
      <inkml:trace xmlns:inkml="http://www.w3.org/2003/InkML" xml:id="stk27" contextRef="#ctx0" brushRef="#br0">19367 17727 0,'-35'0'159,"18"-18"-151,-1 18 16,-35-17-8,53-1-7,-18 18 15,1-17-15,17-1 6,-36 0-8,19 1 1,-18-1-1,17 0 2,0 18-1,18-17 1,-35-1-3,0 0 3,17 1-1,-17-1 0,17 0 0,-17 1 0,17-1-1,1 18 2,17-17 2,0-1 2,-18 18-5,0-18 0,1 1 8,17-1 0,0 0-1,0-17 10,-18 17-16,18 1 22,0-18-22,0 17-1,-35-35 0,35 35 7,0 1-7,0-19 1,0 19-2,0-18 9,0-1-7,0 1-2,0 17 3,0 1-5,0-19 20,17 19-18,1-1 2,-18 0-2,18 1 1,-1-18 0,1-1 1,-18 19-2,18 17 2,-1-36-1,-17 19 0,18-1-1,0 0 1,-18 1 8,17-1 18,1 18-26,-18-17-1,53-1 1,-36 18 0,1 0 1,35 0-2,0-35 2,-36 35-2,19-18 2,-1 0-2,0 1 9,1 17-6,-1-18 4,-18 18 2,1 0-7,0 0-1,-1-18 0,1 18 0,0 0 0,-1 0 0,19 0 0,-19 0-1,-17-17 2,18 17-2,17 0 2,-17 0-1,-1 0 1,1 0-3,0 0 4,-1 0 4,1 0 34,17 0-40,-17 0 0,0 0 1,17 35-2,-18-17 1,1-1 0,17 1 1,-17 0-2,35 17 9,-53-17-8,35-1 0,-35 18 0,53 18-1,-35-35 2,17 0-1,-35-1 0,18 1-1,-1-18 2,19 18 7,-36-1 0,17 1-9,-17 17 51,0-17-51,18-1 2,-18 19 15,0-19-8,18 1-9,-1 0 9,-17-1-7,0 1 11,0 35 14,0-36-23,0 19-2,0-19 4,0 1-5,0 0 1,0 17 6,0-17 9,0-1-15,0 18-2,0-17 9,-17 17-7,-1-17-2,0 0 8,1-1-8,17 1 2,-18-18 2,18 18-6,-18-1 3,-17 1 1,17-1 6,1-17-6,-1 0-1,18 18 0,-18-18 88</inkml:trace>
    </iact:actionData>
  </iact:action>
  <iact:action type="add" startTime="474778">
    <iact:property name="dataType"/>
    <iact:actionData xml:id="d28">
      <inkml:trace xmlns:inkml="http://www.w3.org/2003/InkML" xml:id="stk28" contextRef="#ctx0" brushRef="#br0">22102 17515 0,'-18'0'30,"18"18"-21,-18-18 121,1 0-123,-1 0 1,-17-18 0,17 18-1,-17-53 2,-1 36 7,19 17-8,-1-35 0,1 17 0,-1 18 1,0-18-2,1-17 2,-1 17 7,18 1 0,-35-36-10,35 0 16,0 35-1,0-17-7,0 17 1,0 1-7,0-19 0,0 19 1,0-1-1,0-17 0,0 17-1,0-17 2,0 0-1,0-1 0,0 1-1,0 0 1,0 17 0,17-35 1,-17 18-1,18 17 0,0-35 23,-1 36-6,1-1-10,35-17-8,-36 35 10,19 0-8,-19 0-2,1 0 1,0 0 1,-1 0-3,19 0 4,-1 0-3,0 0 1,18 0 1,-35 0-2,35 0 2,-36 0-2,36 0 1,-35 0 0,-1 0 1,19 0-3,-19 0 4,36 18 6,-17-1-8,-1 18 2,0-35-6,18 36 7,0-19-4,-35 19 2,17-36-3,0 17 2,-35 1 0,18 0 1,-1-1-2,-17 1 18,18 17-17,-18-17 0,0 35 9,0-36-3,0 19-4,0-19-3,0 36 2,0-35-3,0 17 5,0 0-6,0-17 5,0 17-4,0-17 3,0 0 15,-35 17-16,35-18 8,-18 1-1,1-18-7,17 18 1,-18 17-3,0-35 12,1 18 22,17-1 8</inkml:trace>
    </iact:actionData>
  </iact:action>
  <iact:action type="add" startTime="500878">
    <iact:property name="dataType"/>
    <iact:actionData xml:id="d29">
      <inkml:trace xmlns:inkml="http://www.w3.org/2003/InkML" xml:id="stk29" contextRef="#ctx0" brushRef="#br0">19279 18997 0,'0'-18'72,"0"1"-55,53 17-1,-35 0-9,52 0 3,-17 0 3,-17 0-2,34 0-3,1 0-6,-1 0 1,-34 0 6,16 0-1,-34 0 0,53 0 1,-1 0-3,-35 0 3,-17 0 0,35 0-2,0 0 0,-35 0 3,52 0-3,1 0 1,-54 0-1,54 0 2,-18 0-2,-36 0 3,54 0 0,-36 0-6,1 0 6,-1 0-4,0 0 4,0 0-3,18 0 2,-35 0-2,35 0 3,17 0-4,-34 0 3,34 0-3,1 0 4,-36 0-4,18 0 7,53 0 1,-89 0-8,19 0 2,-1 0 7,0 0-5,18 0 5,0 0 2,-35 0-9,35 0 0,-18 0-1,18 0 2,-18 0-1,18 0 0,-35 0 0,52 0 0,-17 0 0,-35 0 2,52 0-5,-34 0 5,17 0-3,0 0 2,-18 0-2,0 0 2,18 0-3,0 0 2,0 0 1,0 0-1,17 0 1,1 0-1,-18 0 0,-18 0 0,53 0 1,36 0-2,-36 0 0,0 0 0,0 0 2,71 0-2,-71 0 2,-52 0-1,52 0 0,-18 0 0,1 0 0,-1 0 0,19 0 10,-19 0-12,-35 0 1,36 0 2,0 0-2,-1 0 1,-52 0 0,52 0 0,-52 0-1,35 0 2,-18 0-2,18 0 2,0 0-1,0 0 0,17 0 0,-17 0-1,36 0 5,-1 0-7,-18 0 5,54 0-4,-71 0 3,-18 0-2,-17 0 2,17 0-3,-18 0 11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8T03:38:29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1683">
    <iact:property name="dataType"/>
    <iact:actionData xml:id="d0">
      <inkml:trace xmlns:inkml="http://www.w3.org/2003/InkML" xml:id="stk0" contextRef="#ctx0" brushRef="#br0">8678 13582 0,'-17'18'46,"-19"-1"-28,19-17-10,-36 53-1,18-35 2,17-18-2,-17 0 9,-1 35-7,36-17-3,-35-18 10,17 17-7,1-17 7,-18 0-9,17 0 1,-35 0 1,35 0-1,-35 0 0,1 0-1,-1 0 2,-18 0-1,0 0-1,54 0 1,-54 0 0,1 0 0,34-17 1,1 17-2,0-18 2,-18 0-2,35 1 9,-17 17 0,35-18-7,-53-17-2,18 17 11,17 1-11,1-1 0,-1 0 10,-17-17-9,17 17 0,0 1 0,-17-1 0,-18-17 0,0 0 0,-70-18 0,70 35 1,-106-53-2,106 54 1,-17-1 0,52 1 1,-35-19-2,35 36 10,18-17 7,0-19-16,0 19 7,0-1 2,0 0-2,0 1-8,0-1 2,0-17 1,0 0 8,-17-18-12,17 35 1,0-35 1,-18 0-1,18 36 2,0-19 0,0-17 0,0 0 5,0 36-7,0-1 3,0-17 6,0 17-9,0 1 1,0-36-2,18 35 11,17-53-8,89 19 15,-107 34-22,1-53-1,35 18 1,-36 1 7,1 16-1,17 1 1,-17 0-1,-18-1-1,53-16 2,-35 34-1,17-17 0,-18 17 0,1 0 9,0 1-10,-1-1 17,19 18 0,34-18-16,-17 18 0,18-17-1,-1-1 2,1 0-2,17 18 3,-35-17-3,-18 17 1,18 0 0,-18 0 0,1 0-1,-19 0 2,1 0-1,0 0 0,17 0 9,0 0-11,-17 35 4,17-17-4,-17 17 5,88 71 12,-1-53-16,-69-36 1,-1 19 0,18-1-1,-18 0 2,-17-17-2,17 0 10,-17-1-9,-1 1 1,1-18-4,-18 17 3,35 19 1,-35-1 16,18-17-18,-1-18 2,19 70-1,-36-52 1,35 35-2,-35-36 2,53 19-3,-18-1 4,-17 18-3,17-18 3,-17-17-4,-18-1 3,35 36-3,-17 0 11,-18-35 7,0 17-17,17-17 3,-17-1-2,0 1-1,0 0 1,0 17 0,0 0 0,0 1 0,0 16 0,0-34-1,0 35 2,0-35-2,0 35 10,0-36-1,0 19-7,0-19 7,0 1-7,0-1-4,0 1 3,0 0 9,0-1 9,-17 1-20,-1 17 2,18 1 0,-18-1 1,-34 35 6,34-52 1,18 0-6,-18 17-4,1-17 4,-1-1-5,-17 18 5,35-17-3,-18 0 2,0-1 5,1-17 262,-19 0-270,1 0 1,0 0 2,0 0 0,-36 0-2,36 0 9,0 0-7,35-17 21</inkml:trace>
    </iact:actionData>
  </iact:action>
  <iact:action type="add" startTime="174924">
    <iact:property name="dataType"/>
    <iact:actionData xml:id="d1">
      <inkml:trace xmlns:inkml="http://www.w3.org/2003/InkML" xml:id="stk1" contextRef="#ctx0" brushRef="#br0">4904 13476 0,'35'0'120,"18"0"-112,35 0-1,71 35 3,-1-17-3,-16 17 2,52 1-2,-36 34 2,19-52-3,-1 52 3,18-34-1,-70-19 1,17 36-3,0-18 3,0 1-1,-53-36-1,36 17 2,-54 1-2,54 0 0,-1-18 1,1 17 0,-36-17 0,35 36 0,-52-19 1,17-17 0,36 0-2,-54 0 1,18 0 1,0 0-2,1 0 1,-19 0 2,18 0-4,-52 0 4,17 18-4,52 17 3,-87-35-2,35 0 1,18 0-1,-54 0 5,36 0-6,-35 0 0</inkml:trace>
    </iact:actionData>
  </iact:action>
  <iact:action type="add" startTime="182545">
    <iact:property name="dataType"/>
    <iact:actionData xml:id="d2">
      <inkml:trace xmlns:inkml="http://www.w3.org/2003/InkML" xml:id="stk2" contextRef="#ctx0" brushRef="#br0">5168 14517 0,'0'53'277,"0"-36"-268,0 36-3,0-35 3,0 52-1,0 1 2,35-18-3,-35-18 0,36 71 1,-19-53 8,-17-35-8,18 17-1,0 0 1,-1-17 2,-17-1-3,0 1 9,18 0 16,0 35 0,-1-53 201,1 0-225,-1 0 0,1-53 7,0 53-6,17-71-1,-17 36 0,-1 35-1,1-35 2,35-18 6,-53 35-6,18 18-2,-18-35 9,0 17-9,17 0 2,1-17-1,-1 35 0,-17-17 0,0-19 0,18 1 8,0 0-7,17 17 6,-35 0-8,0 1 2,18-1 104,-1 18-97,1-35-1,-18 17-5,18 18-4,-1-17 11,-17-19-2,18 36-7,-18-17 0,0-1 2,17 0-4,-17 1 2,18-1 1</inkml:trace>
    </iact:actionData>
  </iact:action>
  <iact:action type="add" startTime="184537">
    <iact:property name="dataType"/>
    <iact:actionData xml:id="d3">
      <inkml:trace xmlns:inkml="http://www.w3.org/2003/InkML" xml:id="stk3" contextRef="#ctx0" brushRef="#br0">6350 14446 0,'0'18'45,"0"0"-19,0-1-17,0 1-2,0 35 8,0-36-6,0 36-1,0-17 1,0 16-2,0 19 0,0-36 2,0 36-2,0-36 1,0 18 0,0 0 1,0 0-2,0 0 1,0 0 0,18-53 0,-1 53 0,-17-36 1,18-17-2,0 36 3,-18-19-4,17-17 91</inkml:trace>
    </iact:actionData>
  </iact:action>
  <iact:action type="add" startTime="189939">
    <iact:property name="dataType"/>
    <iact:actionData xml:id="d4">
      <inkml:trace xmlns:inkml="http://www.w3.org/2003/InkML" xml:id="stk4" contextRef="#ctx0" brushRef="#br0">7126 14429 0,'0'35'30,"-18"-17"-22,-17 34 2,0 1-4,17 0 3,1-17 2,-1 34-5,0-35 1,1 36 2,-19-1-1,36-34 2,-70 34-5,70-52 3,0 35-2,-18-18 3,-17 18-2,17-53 2,1 53-1,-1-35 1,0 17-1</inkml:trace>
    </iact:actionData>
  </iact:action>
  <iact:action type="add" startTime="190819">
    <iact:property name="dataType"/>
    <iact:actionData xml:id="d5">
      <inkml:trace xmlns:inkml="http://www.w3.org/2003/InkML" xml:id="stk5" contextRef="#ctx0" brushRef="#br0">6685 14676 0,'18'0'80,"-1"0"-72,-17 52-1,36 1 1,-1-17 0,0 17 0,1-1 1,-1 1-2,-18-35 2,1 17-2,17 18 1,-17-35 0,0-18 2,-18 18-5,0-1 23,17 1 10,1-18-8,-18 17 35,18-17 24,-1 18-75,1-18-5,-18 18 15,17-1-8,1-17-9,0 18 2,-18 0 0,35 17-1,0-17 0,-35-1 1,18 1-2,0-1 2</inkml:trace>
    </iact:actionData>
  </iact:action>
  <iact:action type="add" startTime="192210">
    <iact:property name="dataType"/>
    <iact:actionData xml:id="d6">
      <inkml:trace xmlns:inkml="http://www.w3.org/2003/InkML" xml:id="stk6" contextRef="#ctx0" brushRef="#br0">7532 14270 0,'0'35'16,"17"0"-8,1 1-1,17 34 0,-17 1 3,-18-18-1,0 0-2,0 52 1,18-34-1,-18-18 2,0-18-1,35 36 0,-35-54 0,0 19 0,0-1 0,0 0 9,0-17 0,0 0-11,0 17 3,0-18-1,0 1 0,0 17-2,0-17 5,0 17-5,0 1 3,-18 16-1,-17 1-1,17-35 0,-17 17 2,0 18-1,35-35-1,-18-18 1,1 17 1</inkml:trace>
    </iact:actionData>
  </iact:action>
  <iact:action type="add" startTime="196582">
    <iact:property name="dataType"/>
    <iact:actionData xml:id="d7">
      <inkml:trace xmlns:inkml="http://www.w3.org/2003/InkML" xml:id="stk7" contextRef="#ctx0" brushRef="#br0">6015 16263 0,'-18'0'28,"1"18"-19,-1-1 9,18 19-11,-18 17 3,1-36-5,17 1 3,-18 17 1,0 0-1,1 18 0,17-35 0,-18-18 0,-17 70-1,17-52 2,18 0 14,-17 17-13,-1-35 29,18 35 88,0-17-110,-18-18-10</inkml:trace>
    </iact:actionData>
  </iact:action>
  <iact:action type="add" startTime="197455">
    <iact:property name="dataType"/>
    <iact:actionData xml:id="d8">
      <inkml:trace xmlns:inkml="http://www.w3.org/2003/InkML" xml:id="stk8" contextRef="#ctx0" brushRef="#br0">5644 16298 0,'36'36'85,"-36"-1"-81,35 18 0,0-18 4,-17 0 1,-18 1-1,35-1-1,-17-17 2,-18 17-2,0-18 2,17 19 0,-17-19-3,18-17 4,0 18-2,-18 0-1,0-1 1,17-17 24,1 18 49,0-18-58,-1 0-7,1 0 16</inkml:trace>
    </iact:actionData>
  </iact:action>
  <iact:action type="add" startTime="198368">
    <iact:property name="dataType"/>
    <iact:actionData xml:id="d9">
      <inkml:trace xmlns:inkml="http://www.w3.org/2003/InkML" xml:id="stk9" contextRef="#ctx0" brushRef="#br0">6368 16757 0,'35'0'7,"-17"0"25,17 18-25,-18 17 1,1-35 0,-18 17 8,18 19-8,-1-36 8,-17 17-7,0 1-2,0 0 8,0-1-3,0 1 2,0 0-7,0-1 10</inkml:trace>
    </iact:actionData>
  </iact:action>
  <iact:action type="add" startTime="199240">
    <iact:property name="dataType"/>
    <iact:actionData xml:id="d10">
      <inkml:trace xmlns:inkml="http://www.w3.org/2003/InkML" xml:id="stk10" contextRef="#ctx0" brushRef="#br0">6703 16439 0,'0'18'27,"17"-18"-23,1 0 12,17 0 0,1 35-8,-1-17 17,-35 0-19,35-1 10,-17 1 0,-1 0 33</inkml:trace>
    </iact:actionData>
  </iact:action>
  <iact:action type="add" startTime="200089">
    <iact:property name="dataType"/>
    <iact:actionData xml:id="d11">
      <inkml:trace xmlns:inkml="http://www.w3.org/2003/InkML" xml:id="stk11" contextRef="#ctx0" brushRef="#br0">7197 16404 0,'0'18'7,"0"-1"-4,0 19-1,0-19 8,0 36 4,0-35-5,-36-18-1,1 0-1,35 18 3,-70 17-5,70-18 39,0 19 172,0-19-201,0 1-8,0 0 10,0-1 47,0 1 64,0 0-103,0-1 189,0 18-205,17-35 218,1-17-222</inkml:trace>
    </iact:actionData>
  </iact:action>
  <iact:action type="add" startTime="201594">
    <iact:property name="dataType"/>
    <iact:actionData xml:id="d12">
      <inkml:trace xmlns:inkml="http://www.w3.org/2003/InkML" xml:id="stk12" contextRef="#ctx0" brushRef="#br0">7549 16122 0,'18'35'13,"-18"-17"3,0-1-8,18 1 6,-18 17-4,17 1 7,-17-19-8,0 1 1,0 35-2,0-35-1,0 17 0,0 0 1,0 0 1,0-17-4,0 17 3,0-17 0,0 0 1,0-1-3,0 1 3,0-1-1,0 1 0,-17 0 0,17 17 0,-18 0-1,18 1 2,0-19 6,0 1-6,0-1 87,-18 1-87,-34 0 0,34-18-2,-17 0 1,-18 17 7,35-17-6,-17 0-2,17 0 1</inkml:trace>
    </iact:actionData>
  </iact:action>
  <iact:action type="add" startTime="202737">
    <iact:property name="dataType"/>
    <iact:actionData xml:id="d13">
      <inkml:trace xmlns:inkml="http://www.w3.org/2003/InkML" xml:id="stk13" contextRef="#ctx0" brushRef="#br0">5380 16051 0,'0'18'44,"0"35"-34,0-35-1,0 52-2,0 1 1,0 17-1,0-35 1,0 35-1,0-35 2,0 17-1,0 1 0,17-71 0,-17 18 2,0 17-1,18 0 6,17 0 0,-17-17 0,0 0 3,-18-54 110</inkml:trace>
    </iact:actionData>
  </iact:action>
  <iact:action type="add" startTime="203746">
    <iact:property name="dataType"/>
    <iact:actionData xml:id="d14">
      <inkml:trace xmlns:inkml="http://www.w3.org/2003/InkML" xml:id="stk14" contextRef="#ctx0" brushRef="#br0">4145 16192 0,'18'0'85,"-36"0"4,-35 0-81,18 18-1,-36 17 1,36 1 1,-18-19-2,36-17 2,-19 18-2,36 0 2,0-1-2,0 19 10,0-19-1,0 1 1,0-1-1,0 1-9,0 0 10,18-1 4,17-17-11,-35 36-3,18-19 9,-1 1 0,1 17-7,0-17-3,-1-18 11,19 0-2,-1 17-6,35 19-3,1-19 13,-36 1-11,18-18-2,0 0 4,-18 0-3,1 0 2,-1 0-2,-17 0 2,-1 0-2,19 0 1,-1-35 1,-18-18 8,-17 35-3,0-35-5,0 36-1</inkml:trace>
    </iact:actionData>
  </iact:action>
  <iact:action type="add" startTime="204741">
    <iact:property name="dataType"/>
    <iact:actionData xml:id="d15">
      <inkml:trace xmlns:inkml="http://www.w3.org/2003/InkML" xml:id="stk15" contextRef="#ctx0" brushRef="#br0">4604 16404 0,'0'18'4,"0"-1"6,0 1-3,0 0 3,0 17-4,0-17 2,0-1 8,0 19-9,0-19 9,0 1 0,0-1 0,17 1 0,-17 0 63,18-18-62,0 0-10,-1 0 3,19-36-3,-36 1 9,0 18 1,0-1-7,0 0 5,0 1 7,0-1 35,0 0-35,0 1-13,0-1-3,-18 18 2,0-18 49,1 18-39,-1 0-12,0 0 3,1-17 80</inkml:trace>
    </iact:actionData>
  </iact:action>
  <iact:action type="add" startTime="205765">
    <iact:property name="dataType"/>
    <iact:actionData xml:id="d16">
      <inkml:trace xmlns:inkml="http://www.w3.org/2003/InkML" xml:id="stk16" contextRef="#ctx0" brushRef="#br0">4815 16369 0,'0'0'5,"18"0"-1,17 18 6,-35-1-4,18 18 15,0-17-13,-1 0-1,-17 35 9,18-36-6,0 1 6,-18 0-10,17 17 2,1-35 0,-1 17 8,-17-34 216,0-1-224,0 1 0,0-36 1,0 35-1,0 0-2,0 1 2,18-19 33,0 19-1,17-18-16,-17 35 0,-1-18 168,1 0-176,-18 1-8</inkml:trace>
    </iact:actionData>
  </iact:action>
  <iact:action type="add" startTime="207611">
    <iact:property name="dataType"/>
    <iact:actionData xml:id="d17">
      <inkml:trace xmlns:inkml="http://www.w3.org/2003/InkML" xml:id="stk17" contextRef="#ctx0" brushRef="#br0">4322 15681 0,'17'0'94,"1"0"-84,35 0-1,0 0-1,0 0-1,-1 0 0,19 0 4,17 0-5,-17 0 0,17 0 2,-35 0 1,35 0-2,0 0 2,0 0-2,-52 0 3,52 0-4,-53 0 3,18 0-1,-35 0-1,52 0 2,-17 0-2,-17 0 2,16 0-1,19 0 0,17 0-1,-53 0 2,54 0-1,16 0-1,-52 0 1,18 0 1,0 0-2,34 35 2,-69-17-1,52 0 0,-18-1-1,36 18 3,-53-35-4,-35 18 4,88 0-4,-71-18 3,0 17-2,36 19 2,-54-36-2,36 0 2,-17 0-1,-19 0-1,1 0 1,-1 0 1,19 0 15,-19 0-17,36 0 19,-35 0-17,52 0 6,1 0 0,-53 0-6,52 0-3,18 0 4,1 0-4,-1 17 2,-18-17 0,1 0-1,-36 0 2,0 0 281,-17 0-282,0 0 0,52-17 0,-52-19 1,88 1-1,-89 17 1,36-17 0,18 0-2,-53 35 0,17-18 1</inkml:trace>
    </iact:actionData>
  </iact:action>
  <iact:action type="add" startTime="216152">
    <iact:property name="dataType"/>
    <iact:actionData xml:id="d18">
      <inkml:trace xmlns:inkml="http://www.w3.org/2003/InkML" xml:id="stk18" contextRef="#ctx0" brushRef="#br0">4057 17216 0,'0'17'46,"18"1"-37,17-18-2,53 17 1,-17-17-1,34 36 2,-34-36-2,70 35 1,-53-35 0,71 18 0,-35-1 0,17-17 1,17 18-1,-34 35-1,-1-36 2,1-17-2,-36 18 4,35 0-5,1-18 4,-1 0-4,-17 35 2,18 0 0,-36-35 0,18 0-1,52 18 2,-34 0-1,-36-18-1,36 0 2,-1 0 1,-35 0-5,53 0 4,-17 0-1,-36 0 0,36 0 0,-36 0-1,-18 0 3,1 0-3,-36 0 1,18 0 0,-35 0 0</inkml:trace>
    </iact:actionData>
  </iact:action>
  <iact:action type="add" startTime="222261">
    <iact:property name="dataType"/>
    <iact:actionData xml:id="d19">
      <inkml:trace xmlns:inkml="http://www.w3.org/2003/InkML" xml:id="stk19" contextRef="#ctx0" brushRef="#br0">3845 14429 0,'-17'17'14,"-19"19"-8,1 16 1,-18 1 2,0 18-1,-17 17-1,-1-17 0,-17 34 2,17 37-3,-17-19 4,71 36-4,-36 17 5,53 36-5,0-36 4,0 18-4,0 18 4,35-89-3,35 89 2,1-53-3,17-18 3,-35-18-1,18-17 1,17 35-2,-35-105 2,17 52-1,-17-35-2,-17-36 3,-19-17 0,-17 18-1,53-18 48,-35 0-32,-1 0-16,19-18-7</inkml:trace>
    </iact:actionData>
  </iact:action>
  <iact:action type="add" startTime="223683">
    <iact:property name="dataType"/>
    <iact:actionData xml:id="d20">
      <inkml:trace xmlns:inkml="http://www.w3.org/2003/InkML" xml:id="stk20" contextRef="#ctx0" brushRef="#br0">8237 14605 0,'0'18'71,"0"-1"-64,0 54 0,18-36 3,17 36-3,-17-18 1,-18-18-1,18 18 2,-1 17-1,-17-17 1,35 18-2,-35-18 2,18 35-2,-18-18 1,0 1-1,0 35 3,0-18-3,0 36 2,0-1-4,-53 0 4,0-17-1,-17 35 1,17-17-1,-35 17 0,17-18 0,-17 1 0,-36 105 0,54-105 0,35 34-1,-54 1 1,36-35 1,1-18-1,16-36 0,-34 1 0,70-36 0,0 0-1,-18-35 2,18 18-1,-18-1 65,1-17-42,-19-17-7,19 17-7</inkml:trace>
    </iact:actionData>
  </iact:action>
  <iact:action type="add" startTime="249071">
    <iact:property name="dataType"/>
    <iact:actionData xml:id="d21">
      <inkml:trace xmlns:inkml="http://www.w3.org/2003/InkML" xml:id="stk21" contextRef="#ctx0" brushRef="#br0">13670 14287 0,'0'18'199,"-18"0"-157,1-1-29,-1-17-5,1 0 9,-1 18-10,0-18 10,-17 35-8,0-35 6,17 0 0,0 18-6,-34-18-1,16 18-1,19-18 2,-19 0-1,-17 0 1,36 0-2,-1 0 2,-35 0-3,0 0 3,0 0-2,0 0 1,-35 0-1,-35 0 1,17-36 0,0-17 1,18 36-2,-18-19 1,36 19 1,-1-1-1,18 1-1,-35-19 2,70 36-1,1-17 0,-19 17-1,1-18 2,0-17-2,35 17 1,-18 18 3,1-18-6,-1-17 5,0 18-3,-17 17 2,-18-53-3,35 35 3,-35 0-1,18 1 0,-18-19 0,18 19 2,0 17-6,17 0 6,0-18-2,-17-17 7,18 17-7,-1 1 1,18-19-1,-18 36 1,-35-70-3,53 34 3,0 1-2,-17 0 3,17-18-3,0 35 3,0-52-4,-18 35 4,0-1-5,18 19 4,-17-36-2,-1 17 2,18 19-1,0-18 0,-17 17 0,17 0 0,0-17 0,-18 35-1,18-35 9,0-1 0,0-17 0,0 36-8,0-18 0,0-18 1,0 17-2,0 19 2,18-19-2,17-34 3,-18 17-4,-17 35 4,0-35-4,18 1 3,0 16-2,-1-52 4,19 53-5,-19 17 2,36-52-1,-35 34 2,-1-17-1,36 0 0,-35 36-1,17-18 2,53-1-2,-35-17 1,-17 18 0,34 0 0,-17 0 2,71-18-4,-71 35 3,35-17-2,-18-1 5,1 19-7,-18-1 5,-18 0-4,36 18 3,-36-35-3,53 18 4,-17-1-3,17 18 1,0 0 0,18-18-1,0 18 1,52-35 1,-34 35-1,-1-18 0,-34-17-1,-1 35 1,-18-18 1,19 18-1,16-35-1,-16 35 2,-1 0 0,35 0-2,1 0 3,-1 0-4,-35 0 3,89 0-3,-36 0 5,35 0-6,-17 0 5,17 0-3,-35 0 2,36 0-3,35 0 2,-36 0-1,36 0 2,-36 0-1,0 0 1,18 0-2,-70 0 1,-36 0-1,18 0 2,-36 18-1,-17-1 1,36 36-2,-1 0 1,53 35 0,-18 1 1,54 17 0,-1-1-2,18 1 4,-35-35-6,-53 17 4,0 0-2,-36-35 3,-17 0-4,0 0 3,-35-35-2,-18 17 0,17 0 2,-17 0-1,0 1 0,0 34 5,0-52-7,0 35 2,0-18-2,0 0 2,0 1 0,-53 52 0,53-35 0,-35 17-1,-36 1 2,36-18-2,-35 70 2,17-52-2,-18 35 3,-17-1-3,35 19 2,-17-36-3,17-17 3,-53 17-2,35-35 2,-70 17-2,53-34 2,-71 34-2,-17-52 1,-36 17 1,0-35-2,-17 18 1,-35-18-1,-1 0 1,36 0 1,-18 0-1,70 35 0,89-35 0,0 0-1,35 0 1,-18 0 0,19 0 16,52-35-6,0-1-11,0-52 1,0-18 0,0-17 0,0-53 0</inkml:trace>
    </iact:actionData>
  </iact:action>
  <iact:action type="add" startTime="251707">
    <iact:property name="dataType"/>
    <iact:actionData xml:id="d22">
      <inkml:trace xmlns:inkml="http://www.w3.org/2003/InkML" xml:id="stk22" contextRef="#ctx0" brushRef="#br0">14270 6156 0,'-18'0'12,"18"18"0,-53-18 11,36 0-17,-36 35 2,35-35 0,-35 18 0,-17-18 1,34 0-2,-52 0 1,0 0 0,-18 0 0,-70 0-1,70 0 1,-18 0 0,-34-53 0,-36 17 1,17 1-2,54 17 2,-1 1-2,-17-1 2,35 18-2,36-35 3,35 17-4,17 1 10,-17-1-6,17-17-4,0 35 2,1-18 0,-19-17 0,19-18 0,-18 18 0,-1-1 1,-52 1-2,0-18 1,53 35 0,-36-34-1,18 16 2,-17-17-2,-19-35 2,36 53-2,18 35 2,-18-53 0,-17 18-2,34 17 1,1-17 0,17 17 0,18 0 16,-17-17-16,-18-18 0,35 36-1,-18-36 1,18 35 0,0 0 1,-18-34-1,1 16 0,17 1-1,0-36 2,-18 36-2,18-18 2,0 18 0,0 0-2,0 17 0,18-17 3,52-36-2,-35 54 0,36-36-1,0 17 1,34 1-2,1-18 6,53-17-7,-18 17 5,0-18-3,36 53 2,34-52-2,-52 17 1,53-18 0,-54 36 0,54 0-1,17-36 2,-70 54-3,53-1 4,-36-52-2,-52 17 0,70 17 1,-106-17-2,35 36 0,-17-19 1,-18 19 1,18-1-1,-35 1 0,17 17 0,-35-36 0,17 19 0,-17-1 0,53 0-2,-53-17 4,0 17-3,18 1 0,17 17 1,35 0 0,36 0 2,17 0-2,18 0 4,18 0-10,17 0 8,-52 0-2,34 0 0,1 0 0,-71 0 0,0 0 0,-35 0 1,-18 0-2,-70 0 2,17 0-3,1 0 5,-19 0-5,19 35 4,-1 0 6,35 1-10,-52-36 3,17 17-2,1 1 2,-1 17-2,0-17 1,0-1 0,1-17 0,-36 18 8,17 17-9,19 18 2,-1-35-1,-18 53 0,1-36 0,17 18 0,1 0 0,17-18 0,-36 0 0,19 18-1,-19 0 2,1-18 8,-18 18-11,35-35 4,-35 35-4,0 35 3,0-35-2,0 0 2,0 17-2,0 1 2,0-1-2,0-34 2,0 17-2,-18 17 2,1-17-3,-18 35 3,17-35-2,0 18 2,-17 52-1,0-70 1,-1 18-2,1 17 2,-18 18-1,36-36-1,-36 1 2,53-36-2,-36 0 2,1 18-2,35-35 1,-18 0 0,-34 35 1,34-36-1,0 18 0,-17-17 0,-18 17-1,0-17 2,-35 0-1,0-18 0,-36 0-1,-17 53 2,18-36-2,-1-17 2,-52 0-2,52 0 2,-17 0-1,35 0 0,-70 0-1,-18 0 2,18 0-2,-1 0 3,1 0-3,17 0 2,18 0-3,53 0 4,-71 0-3,53 0 2,-17 0-2,35 0 1,-18 0-1,-18 18 1,71-18 3,-17 17-6,-1-17 3,18 36 1,0-36-2,-17 0 2,17 17-1,18-17 0,-18 0 0,17 18-1,-34-18 2,-1 18-2,36-18 2,-53 17-2,35 1 4,-18-18-6,36 18 4,0-18 9,17 0 124</inkml:trace>
    </iact:actionData>
  </iact:action>
  <iact:action type="add" startTime="261396">
    <iact:property name="dataType"/>
    <iact:actionData xml:id="d23">
      <inkml:trace xmlns:inkml="http://www.w3.org/2003/InkML" xml:id="stk23" contextRef="#ctx0" brushRef="#br0">18644 13529 0,'18'0'62,"17"0"-52,0 0-3,-17 0 1,17 0 0,-17 0 0,35 0 0,18 0 0,-19 0 0,37 0 0,69 0 1,19 0-4,-1 0 5,53 0-4,-17 0 4,17 0-4,-52 0 5,-18 0-4,35 0 3,-71 0-5,1 0 4,17 0-1,-53 0 0,-35 0-1,35 18 2,-35-18-2,0 0 1,0 0 9,-36 0-9,1 0 0,0 0 0,35 0 9,-36 0-9,1 0-1,17 0 2,-17 0-1,35 0-1,-18 0 1,53 0 0,0 0 1,1 0-1,-1 0 1,-18 0-3,18 0 2,-52 0 0,-1 0 0,-17 0 7</inkml:trace>
    </iact:actionData>
  </iact:action>
  <iact:action type="add" startTime="263790">
    <iact:property name="dataType"/>
    <iact:actionData xml:id="d24">
      <inkml:trace xmlns:inkml="http://www.w3.org/2003/InkML" xml:id="stk24" contextRef="#ctx0" brushRef="#br0">22613 14781 0,'18'-17'69,"17"17"-60,53-36-1,36 19 0,-1 17 0,89 0 0,52 0 0,19 0 0,69 0 0,72 0 0,122 0 0,-69 0 0,-54 0-2,71 0 4,35 0-3,18 0 2,-124 0-1,1 0 1,-125 0-4,-16 0 5,-72 0-3,1 0 2,-36 0-2,-52 17 2,-36-17-2,-17 18 2,-54-18-2,19 0 2,-19 0-2</inkml:trace>
    </iact:actionData>
  </iact:action>
  <iact:action type="add" startTime="267271">
    <iact:property name="dataType"/>
    <iact:actionData xml:id="d25">
      <inkml:trace xmlns:inkml="http://www.w3.org/2003/InkML" xml:id="stk25" contextRef="#ctx0" brushRef="#br0">16245 6103 0,'0'18'151,"0"-1"-142,0 19 7,0-19-1,36 1-8,-36 0 25,0-1-25,0 1 155,0 17-155,0-17 33</inkml:trace>
    </iact:actionData>
  </iact:action>
  <iact:action type="add" startTime="268359">
    <iact:property name="dataType"/>
    <iact:actionData xml:id="d26">
      <inkml:trace xmlns:inkml="http://www.w3.org/2003/InkML" xml:id="stk26" contextRef="#ctx0" brushRef="#br0">16281 6350 0,'0'35'54,"0"53"-46,0-17 2,17 17-3,1 36 2,0-1-2,17 1 2,-35-54-3,35 36 4,-35-35-3,0-1 2,0 1-2,0-36 1,0 0-1,18 1 1,-18-72 111,0-17-111,0 0 2,0 0-3,0 1 3,0-19-4</inkml:trace>
    </iact:actionData>
  </iact:action>
  <iact:action type="add" startTime="268906">
    <iact:property name="dataType"/>
    <iact:actionData xml:id="d27">
      <inkml:trace xmlns:inkml="http://www.w3.org/2003/InkML" xml:id="stk27" contextRef="#ctx0" brushRef="#br0">16457 6773 0,'0'0'4,"0"-17"2,18-1 1,-1-17 46,-17 17-45,36 0-1,-36 1 2,17-18 6,1 35-6,17-18-1,-35 0 0,35 1-1,-17 17 1,0 0 0,-1 0-1,19 0 2,-1 0-2,0 0 2,0 0-1,18 0-1,-35 0 10,0 17 31,-1 1-39,-17 35 14,0-36-16,0 1 1,0 35 1,0-35-2,0 17 3,-17 0-3,-19 1 2,19-1-2,-1-18 3,0 19-4,1-19 2,-1 1 9,1 0-11,-1-1 11,0-17-4,18 18 157,18-18-162,0 0-1,-1 18 2,1-18 0,-1 17 23,-17 1-22,18-1-3,0 19 1,-18-1 0,0 18 6,0-35-6,0 34 1,0-16-2,0-19 3,0 1-3,0 0 1,0 17-2,0-17 3,0-1-1,-18 1 8,18 0-8,-18-18 1,1 0 7,-18 17-8,17-17-1,0 0 1,1 0 2,-19 0 29,19 0-13,17 18-18,-18-18 1,-17 0-2,17 0 0,-17 17 1,17-17 3</inkml:trace>
    </iact:actionData>
  </iact:action>
  <iact:action type="add" startTime="270704">
    <iact:property name="dataType"/>
    <iact:actionData xml:id="d28">
      <inkml:trace xmlns:inkml="http://www.w3.org/2003/InkML" xml:id="stk28" contextRef="#ctx0" brushRef="#br0">18239 10636 0,'0'18'22,"-18"17"-14,18 36 1,0-54-2,-18 54 2,18-53-2,0 17 1,-17 18 0,17 0 1,0 17-1,0-17 1,0 0-1,0 18-1,0-36 2,0 0-2,0 18 2,0-35 10,0-1-7,0-34 108</inkml:trace>
    </iact:actionData>
  </iact:action>
  <iact:action type="add" startTime="271250">
    <iact:property name="dataType"/>
    <iact:actionData xml:id="d29">
      <inkml:trace xmlns:inkml="http://www.w3.org/2003/InkML" xml:id="stk29" contextRef="#ctx0" brushRef="#br0">18186 10619 0,'0'-18'4,"17"18"95,36 0-90,18 0-2,17 0 3,-35 0-5,0 0 5,17 0-5,-34 0 6,-19 0 34,-17 53-20,0-35-9,0 17-9,0 0 3,-17-17-3,-1 35 1,-35-18-1,0 18 0,36-36 2,-54 36-2,53-53 1,-35 18 0,36 0 10,-1-18-11,53 0 154,1 0-155,34 0 4,-34 0 5,-19 0-8,1 17 25,-18 19-16,0-19-7,0 18-1,0 18 1,0-35 3,0 35-5,0 0 0,0-35-1,-18 34 4,-35 1-2,18-17-1,17-19-2,-17 1 5,17 0-4,1-18 76</inkml:trace>
    </iact:actionData>
  </iact:action>
  <iact:action type="add" startTime="280732">
    <iact:property name="dataType"/>
    <iact:actionData xml:id="d30">
      <inkml:trace xmlns:inkml="http://www.w3.org/2003/InkML" xml:id="stk30" contextRef="#ctx0" brushRef="#br0">24447 9931 0,'18'0'16,"-18"53"-1,0 35-8,18-53 2,-18 36-1,0 17 0,0 0-1,0-17 2,0-1-2,0-17 1,17-18 0,-17 18 1,0-35 0,0 0 5,0 17 44,0-18-41,0 1-1</inkml:trace>
    </iact:actionData>
  </iact:action>
  <iact:action type="add" startTime="281366">
    <iact:property name="dataType"/>
    <iact:actionData xml:id="d31">
      <inkml:trace xmlns:inkml="http://www.w3.org/2003/InkML" xml:id="stk31" contextRef="#ctx0" brushRef="#br0">24447 10178 0,'0'-36'16,"0"19"-1,0-1 81,0 0-80,18 18-9,35 0 2,-18 0-2,1 0 2,-19 0-2,1 0 1,17 0-1,-17 0 2,-1 0 15,1 18 8,0 0-23,-1-1-1,-17 1-1,0 17 1,18-17 8,-18 0 80,0-1-71,0 36-18,-18-53 3,1 18-5,-19 17 4,1-35 8,0 35-10,17-17 8,18-36 146,53 18-145,0 0-6,18 0-3,17 0 1,-18 0-1,-17 0 3,-35 0-3,0 0 1,17 18 15,-35 0-15,0-1 9,0 1-9,0-1 0,-18 19 0,-17-1-2,17-17 3,-35 17 0,18 0-3,-18-17 5,-17 35-4,17-36 0,-18 1 1,36 17 1,-18-17-2,0-18 1,53 18 1,-18-18-2,1 0 82,17-18-81,0 0 1,0-17 8,0 17-11,17-17 9</inkml:trace>
    </iact:actionData>
  </iact:action>
  <iact:action type="add" startTime="282855">
    <iact:property name="dataType"/>
    <iact:actionData xml:id="d32">
      <inkml:trace xmlns:inkml="http://www.w3.org/2003/InkML" xml:id="stk32" contextRef="#ctx0" brushRef="#br0">25559 9790 0,'0'52'29,"-18"-16"-20,0 17 0,1 0-1,17-18 1,-18 18-3,18-36 2,0 1 0,0 17 1,0-88 79,0 36-81</inkml:trace>
    </iact:actionData>
  </iact:action>
  <iact:action type="add" startTime="283975">
    <iact:property name="dataType"/>
    <iact:actionData xml:id="d33">
      <inkml:trace xmlns:inkml="http://www.w3.org/2003/InkML" xml:id="stk33" contextRef="#ctx0" brushRef="#br0">23989 14781 0,'-35'0'86,"17"0"-77,-53 0 14,36 0-14,-18-35-1,-17 17 0,-36-17-1,18-35 1,17 52 0,-17-53 2,-18-17-3,18 35 2,0-17-3,-18-36 2,53 18 1,-35-36-1,70 54 0,-17-54-1,-18 1 1,53-36-1,-18 36 2,-17-1 0,35 1 0,-18 34-2,-17-69 0,17 69-1,1 37 4,17-37-3,-18 36 1,18 1 0,-35 16 1,35-17-3,0 36 4,0-1-2,0-17 1,0 17-3,0 0 4,0-17-4,17 0 4,36-36-4,-17 36 3,-1-18-2,18 0 2,17-17-2,1 17 1,35-18 1,0-17 0,52-18-2,1 0 1,18 18-1,-54 0 1,-52 53 4,70-18-9,-71 0 8,54 18-4,-71-1 3,35 19-4,35-1 4,-35 18-4,89-53 6,-54 53-7,89 0 4,-71 0-3,71 0 3,-71 0-1,71 0 0,-1 0 0,-70 0-1,71 0 2,-71 0-2,36 0 2,-1 0-2,0 0 1,36 0 0,-89 0 0,1 18 0,17-1 1,-18-17-4,1 36 4,-53-1-1,-1 0 1,18 1-2,-17 34 3,52 18-5,-35-35 6,36 53-5,17-35 4,-35 17-3,-18-71 2,18 72-2,-18-36 2,-53-36-3,18 1 2,-17 17 0,-19-17 9,-17 17-9,18 0-1,0 36 1,-18-54 1,0 36 0,17-17-2,-17-1 2,18 35-2,17-17 1,-35 0 1,0 36-3,0-19 3,0 18-1,0 18 1,0-35-2,0-1 3,-18 1-5,-34-1 5,-1-17-3,-36 0-1,1-35 3,-35 52 0,-36-17-2,-53 18 1,54-54 1,-89 72-2,70-54 2,1 35-2,-18-52 2,17-18-1,-17 18 1,-17-1-3,-36 72 4,17-72-4,-16 1 4,16 35-4,19-36 4,87 1-4,1 17 5,70-35-5,35 0 4,-17 0-5,0 18 164,17 0-159,-17-18-4</inkml:trace>
    </iact:actionData>
  </iact:action>
  <iact:action type="add" startTime="301217">
    <iact:property name="dataType"/>
    <iact:actionData xml:id="d34">
      <inkml:trace xmlns:inkml="http://www.w3.org/2003/InkML" xml:id="stk34" contextRef="#ctx0" brushRef="#br0">16228 18274 0,'-53'35'12,"35"-17"-4,-17-18-1,-18 17 3,35-17-4,-35 18 3,-35 0-1,53-1 1,-53 19-3,17-36 4,-35 17-3,-52 19 2,-1-19-2,-17-17 2,34 0-2,19 0 1,-53 0 0,87 0 2,19 0-4,17 0 2,0 0 0,0 0 0,35-17 0,-17-19 1,0 1-1,17 35 0,-17-35-1,0-18 1,35 35 8,0 1 1,0-19-9,0 19 0,17-19 1,19 19-2,-1-19 2,-18 1-3,-17-18 3,36-17-2,-19 34 3,1-34-3,-18 17 2,18 18-3,35-36 3,-53 36-2,17-36 1,1 18 3,17 18-5,-17-18 1,-18-17 2,17 34-1,1-17-1,-18-35 2,35 18-2,-35-36 2,0 71-2,0-54 3,-17 19-3,-1 17 2,-17 18-3,35 17 5,-18 0-5,18 1 3,-17-1 167,-19 18-168,19 0-1,-19 0 1,19 0 0,-1 0 9,-17 0-1,-1 0-1,1 0 49,18 0-40,-1-53-9,18-17 1,0 17-8,0-36 0,0 37-2,0-90 4,-18 19 0,-17 35-4,17-71 1,1 88 2,-19-17-3,-16-71 5,52 107-5,-18-37 4,18 19-3,0-18 1,0 35-1,0 0 2,0-18-1,18 1-1,-1 34 1,71-52 0,-17 0 0,-36 70 1,53-52-2,1 35 2,-1-1-1,35 1 1,107-36-2,-89 19 1,35 34 0,53-53 0,-35 54 1,0-19-2,89-34 2,-1 17-2,-53-35 3,71 35-4,-88 0 3,52 18-3,-87 35 2,34 0 0,-34 0 0,-1 0 1,36 0-1,-18 0 0,53 0-1,-53 0 1,53 0 0,-36 70 1,-34-52-1,-1 52-1,36-52 1,35 70 2,0-17-3,-18-1 1,18 1 2,0-1-4,-18-17 2,18 18 0,53 35 0,-35-36 1,-54 1-2,-17-36 2,18 71 0,-53-35-1,-53-36-2,-1 53 8,283 194 5,-246-141-13,-1-35 2,-35 0 2,-1-18-2,-34 0-1,-18-35 2,0-17-1,-36-1 0,36 35 0,-53-52 0,18 17 0,0 1 0,-18 17-1,0-18 2,35 35-2,-18-52 2,-17 17-3,0-17 10,0 35-9,0-36 2,0 54-1,0-53 1,0 70-2,-17 18 2,-18 0-2,-36 17 1,18-52 0,0 34 0,-53 1 1,18-18-1,-71 1 0,89-72 1,-54 19-2,-70 34 2,71-17-3,-54-18 3,-17 18-2,18-35 3,-36 35-3,71-36 2,-70 1-2,52 0 2,18-18-2,-18 53 3,36-36-3,-54 1 1,36-18 0,-71 53 1,54-36-3,-19 19 4,-34-19-3,-1 1 0,36-18 2,-36 0-2,18 0 2,-35 0-2,70 0 2,-53 0-2,71 0 2,0 0-2,17 0 2,-52 0-3,0 0 3,-1 0-2,-34 0 3,69 0-4,19 0 4,-18 0-4,17 0 3,36 0-2,-18 0 1,1 0 1,34 0-1,-17 35 0,53-35 0,-18 0 0,0 0-1,17 0 2,-34 18-2,-1-18 2,36 0-1,-53 0 1,0 0-3,-36 18 3,54-18-1,-19 0 1,1 0-2,0 0 3,-18 0-5,18 0 5,35 0-4,-17 17 4,-1-17-3,36 35 1,-1-35-1,19 0 2,-1 0-1,0 0 353,1 0-354</inkml:trace>
    </iact:actionData>
  </iact:action>
  <iact:action type="add" startTime="308188">
    <iact:property name="dataType"/>
    <iact:actionData xml:id="d35">
      <inkml:trace xmlns:inkml="http://www.w3.org/2003/InkML" xml:id="stk35" contextRef="#ctx0" brushRef="#br0">11518 16122 0,'18'0'132,"-1"0"-123,1 0-1,0 0 8,17 0-8,0 0-1,18 0 0,35 0 1,18 0 1,0 0-2,18 0 2,-1 0-2,18 0 2,-17 0-1,34 0 1,-52 0 0,18 0-1,-1 0-2,-35 0 3,36 0-2,-36 0 2,53 0-2,-35 0 3,0 0-4,-36 0 4,36 0-3,-35 0 1,17 0-1,-35 0 2,35 0-2,0 0 2,0 0-2,-17 18 1,17-18 3,-17 0-6,17 0 3,0 0 1,0 0-2,18 0 2,-53 0-2,35 0 2,0 0-2,-35 0 1,36 0 2,-1 35-4,35-18 4,-17 19-3,-35-36 3,17 0-4,0 17 5,18 1-6,-18-18 4,-17 35-2,-1-35-1,1 18 3,-36-18 1,36 0-4,-1 18 2,18-1 1,36-17-2,-1 53 2,-35-53-2,106 18 2,-70-1-1,-1 1-1,18-18 0,-17 0 2,-36 0-2,36 0 2,-36 0-1,35 0 1,-35 0-2,54 0 2,-19 0-1,-35 0 1,36 0-3,-36 0 3,-18 0-2,1 0 2,-53 0-1,17-35 0,-17 35 0,-18-18 41,17 1-41,1-19 8,-18 19-9,18-36 0,-18 0 3,52-18-3,-34 1 2,0 17-3,17-53 4,0 35-3,-35 18 1,18-17-1,-18 35 2,0-36-3,0 18 4,0-17-3,0 34 1,0 1 1,0-18-2,0 35 0,-35-52 3,17 17-2,18 0 0,-18 18 0,18 0 0,-17-36-1,17 53 2,0-17-1,0 0-1,-18 35 3,0-18-4,1 0 19,17 1 15,-18 17-31,1-18 7,-1 1-8,-35-1-1,35 18 1,-35-35 0,-17 17 1,-1 0-2,-87-35 1,69 53 0,-34-17-1,-1 17 1,-17-18 0,18-17 1,-18 0-1,0 17 0,17 18 1,1-18-2,17-17 1,0 35 0,0-18 1,-17 18-3,34-17 3,-69-18-2,52 35 2,-35-36-1,35 36 0,-70 0 0,52 0 0,-52 0 1,88 0-2,-36 0 2,1 0-2,34 0 1,1 0 0,0 0 0,-18 0 0,18 0 0,0 0 0,-36 0 5,-264 0 18,318 0-24,-36 0 1,-18 18-2,1 0 2,35-18-1,-36 52 2,18-52 0,-17 18-1,88-18 0,-36 18 1,-17-18-3,-18 17 2,18-17 0,-36 36-1,1-1 0,-53-17 1,17-18 0,35 17 0,1 18 1,-1 1-2,36-36 1,35 17 0,18-17 1,0 0-2,-1 0 2,19 0 47,-1 0-16,1 18-32,17 0-1,-18-18 2,0 17-1,-17 1 8,0 17-7,17-35-2,0 18 2,-17-1-2,0 19 3,35-19 5,-35-17-8,17 18 8,18 0 58,0-1-57,0 1-8,0 0 0,0 17 0,0-17 0,0 17 0,0 0 0,0 0 1,0 36-2,18-1 2,-1-17-2,1 0 2,-18-17-3,17 34 4,19 1-2,-36-36-1,17 36 0,1-36 4,0 35-4,-18-34 0,35 17 1,-17-18 0,-18-18-1,17 36 2</inkml:trace>
    </iact:actionData>
  </iact:action>
  <iact:action type="add" startTime="312906">
    <iact:property name="dataType"/>
    <iact:actionData xml:id="d36">
      <inkml:trace xmlns:inkml="http://www.w3.org/2003/InkML" xml:id="stk36" contextRef="#ctx0" brushRef="#br0">19473 15011 0,'18'0'266,"0"-18"-258,-18 0 14,0 36 92,0 0-107,0-1 2,-18 19-2,18-19 2,0 1-3,0 0 5,-18-18-4,18 35 0,-17 0 8,17 0 10,0-17-18,0 0 2,0-1-2,0 1 9,0 0-6,0-1-3,0 1 2,0-1-3,0 1 27,0 17-26,0-17 9,17 17 0,1-35 98,0 0-107,-1 0 2,36 0-1,-35-17-2,-1-19 3</inkml:trace>
    </iact:actionData>
  </iact:action>
  <iact:action type="add" startTime="314205">
    <iact:property name="dataType"/>
    <iact:actionData xml:id="d37">
      <inkml:trace xmlns:inkml="http://www.w3.org/2003/InkML" xml:id="stk37" contextRef="#ctx0" brushRef="#br0">19879 15187 0,'0'-18'62,"-35"18"-45,35 18 7,0 0-16,0-1 0,0 1 8,0 17-7,0-17 6,0 0-8,0 17 10,0-18-8,17 19 13,-17-19-14,18 1 9,17 17 7,-35-17-17,0 0 72,53-18-63,-18 0 0,18 0-7,-35 0 7,17 0-7,-17-18-3,0 0 9,-18 1-5,0-1-3,0 0 1,0 1 1,0-1-2,0 0 1,0 1 17,0-18-9,-18 17-6,18 0 5,-18 18 97,-17 0-90,17 0 10,1 18-15,17 0 48,-18-1-49,0 1-8,54-18 152,-1 0-151,0 0-1,-17 0 0,17 0 0,1 0-1,-1-18 2,0 18-3,-17 0 4,-1 0-2,36-17 0,-35-1-1,17 18 24,-17 0-24,-1 0 2,19-18-1,-19 18 65,19 18 78,-36 0-142,35 52-1,-17-17 1,-18-35-1,0 17-1,0 18 0,0-18 3,0-17 4,17-1-6,1 1 74,-1-18-73,1-35-4,-18 17 2,0-35 3,18 36-4,17-19 4,-35 19-3,0-1 2,0-17-2,18 17 0,-1 18 2,-17-35-2,18 17 2,0 18-2,-1-17 10,-17-1-8,0 0-3</inkml:trace>
    </iact:actionData>
  </iact:action>
  <iact:action type="add" startTime="316424">
    <iact:property name="dataType"/>
    <iact:actionData xml:id="d38">
      <inkml:trace xmlns:inkml="http://www.w3.org/2003/InkML" xml:id="stk38" contextRef="#ctx0" brushRef="#br0">21167 14887 0,'35'0'12,"-17"0"-2,-18 18 21,0-1-21,0 19-4,0 17 11,0 0-9,0-18-1,0 18 2,0 0-2,0 0 2,0 0-2,0-1 2,0-16-2,0-1 1,17 18-2,1-18 3,17-17-1,-17 17 1,-1-17-2,-17-1 10,18 19-10,0-19 1,-1-17 113,-17-35-113,0 0-1,0-18 2</inkml:trace>
    </iact:actionData>
  </iact:action>
  <iact:action type="add" startTime="317030">
    <iact:property name="dataType"/>
    <iact:actionData xml:id="d39">
      <inkml:trace xmlns:inkml="http://www.w3.org/2003/InkML" xml:id="stk39" contextRef="#ctx0" brushRef="#br0">21519 15117 0,'18'0'29,"-18"35"-17,18 0-5,17 36 7,-17-54 3,-18 19-10,17 16 1,-17-34 1,0 0-1,36 17-1,-36-17 1,17-1 1,-17 1-1,18 0 2,-18-1 60,17-17-54,19 0-8,-19-35 8,19 0-9,-1-1 1,-35 19 1,35-19 0,-17 1-2,-18 18 3,17-36-2,-17 35-1,0 0 7,18 18 155,-18 36-160,35 34-1,-17-17-1,-18-35 1,18 35-2,-18 0 4,17-18 6,1-18-1,0-17 34,17-17-47,0-36 2,-17-18 6,-1 18-1,-17 18-2,36-18 1,-36 18 2,0 17 4</inkml:trace>
    </iact:actionData>
  </iact:action>
  <iact:action type="add" startTime="318250">
    <iact:property name="dataType"/>
    <iact:actionData xml:id="d40">
      <inkml:trace xmlns:inkml="http://www.w3.org/2003/InkML" xml:id="stk40" contextRef="#ctx0" brushRef="#br0">22454 14852 0,'0'0'3,"18"0"32,0 18-28,-18-1 8,35 1-9,-18 35 4,1 0 5,0-36-7,-1 89 1,1-35 7,-18-18-8,0-18 0,0 35 0,0-34-1,0-1 2,0 18-1,-18-18 0,18-17-1,-70 35 3,17-36-4,0 19 4,53-19-3,-53 1 1,35 0-1,1 17 2,-1-35-2,1 18 18,17-36 118,0 0-127</inkml:trace>
    </iact:actionData>
  </iact:action>
  <iact:action type="add" startTime="319073">
    <iact:property name="dataType"/>
    <iact:actionData xml:id="d41">
      <inkml:trace xmlns:inkml="http://www.w3.org/2003/InkML" xml:id="stk41" contextRef="#ctx0" brushRef="#br0">23724 15681 0,'0'53'12,"0"-18"5,0-17-9,-17 17 7,17-17 10,0-1-17,-18 1 1,0 0 30,1-18 2,-36 0-33,-18 0 2,18 0-2,0 0-1,-17 0 0,-1 0 0,36-18 3,0 0-5,17 1 4,0-1-1,1-17 1,17 17-1,-35-35-1,35 36 1,-18-19 0,18 19 0,-18-19 0,1 1 7,17 17 9,-18 18-15,0-35 5,18 18 3,0-19-1,-17 19-8,17-1 8,-36-17-9,19-1 2,17-16-2,0 34 2,0-17-2,0 17 1,0 0 1,0-35-1,0 36-1,17 17 2,-17-35-2,36-1 2,-19 36-1,19-17 1,-1 17-2,35 0 2,-34 0-3,52 0 5,18 0-5,-53 0 2,17 0-1,-34 0 2,34 35-2,-35-17 1,-17-1 0,0 18 2,-1 36-4,1-53 3,17 52 0,-17 1-2,-1-36 1,-17-17 2,0 87 13,0-69-15,0 17-1,0 0 1,0 0 2,-35-18-4,18 0 3,-1 0-2,-17 1 9,17-36 177</inkml:trace>
    </iact:actionData>
  </iact:action>
  <iact:action type="add" startTime="320217">
    <iact:property name="dataType"/>
    <iact:actionData xml:id="d42">
      <inkml:trace xmlns:inkml="http://www.w3.org/2003/InkML" xml:id="stk42" contextRef="#ctx0" brushRef="#br0">23830 15646 0,'18'0'5,"17"0"44,-17 0-33,17-36-8,18 36-1,-18 0 2,36 0-2,35 0 2,-1 0-2,1 0 2,53 0-3,-18 0 4,71 0-3,-36 0 1,36 18-1,-36 17 1,36-35 0,-89 0 1,-34 0-3,-1 0 4,-71 0-2,1 0 0</inkml:trace>
    </iact:actionData>
  </iact:action>
  <iact:action type="add" startTime="321937">
    <iact:property name="dataType"/>
    <iact:actionData xml:id="d43">
      <inkml:trace xmlns:inkml="http://www.w3.org/2003/InkML" xml:id="stk43" contextRef="#ctx0" brushRef="#br0">27252 15258 0,'18'0'35,"-1"-18"88,-17 0-116,18 18 2,-18-17 0,0-1 29,-18 18-6,1 0-15,-1 0-10,0 18 1,1-18 2,17 35-4,-18-17 3,-17 17-2,17 0 2,1-17-2,17-1 2,-36 19-2,19-19 2,17 1 1,0 0-2,-18-1-2,-17 19 8,35-19-3,0 1 3,0 17 46,0-17-40,0-1-4,17 19 0,1-19-6,17-17 4,1 0-4,-1 0-4,18 0 4,-18 0-3,18 0 2,-18 0-3,36 0 3,-71-17-2,53 17 8</inkml:trace>
    </iact:actionData>
  </iact:action>
  <iact:action type="add" startTime="323065">
    <iact:property name="dataType"/>
    <iact:actionData xml:id="d44">
      <inkml:trace xmlns:inkml="http://www.w3.org/2003/InkML" xml:id="stk44" contextRef="#ctx0" brushRef="#br0">27852 15381 0,'-18'0'29,"1"0"-3,-1 0-18,0 0 0,18 18 8,-17-18-6,17 17 5,-18 1-9,18 0 36,0 17-3,0-17-23,18-18 154,17 0-132,-17-18-21,-1 0-1,-17 1 8,18-1-17,-18 0 2,17 18-1,-17-35 7,-17 35 169,-1 0-147</inkml:trace>
    </iact:actionData>
  </iact:action>
  <iact:action type="add" startTime="324073">
    <iact:property name="dataType"/>
    <iact:actionData xml:id="d45">
      <inkml:trace xmlns:inkml="http://www.w3.org/2003/InkML" xml:id="stk45" contextRef="#ctx0" brushRef="#br0">27887 15363 0,'18'0'16,"-1"18"73,-17 17-75,18 1-6,-18 17 1,0-36 0,0 36-1,0 0 2,35 18-3,-35-18 7,18-18-6,-18-18 8,18 1 19,-1-18-22,1-18-4,-1 1-1,1-18-1,-18 17 2,35-17-1,-17 17 7,-18 0 1,0-17 0,0 17 16,18 1-24,-1-19-1,1 19 2,17-36-1,-35 35 0,35-17 2,-17 0-4,17-18 4,-17 0-4,0 53 3,-1-18-4,1-17 5</inkml:trace>
    </iact:actionData>
  </iact:action>
  <iact:action type="add" startTime="325138">
    <iact:property name="dataType"/>
    <iact:actionData xml:id="d46">
      <inkml:trace xmlns:inkml="http://www.w3.org/2003/InkML" xml:id="stk46" contextRef="#ctx0" brushRef="#br0">28857 15275 0,'-17'53'13,"-1"-53"-4,0 53-2,-35 0 2,36-35-1,-1 17-1,-17 18 1,17-18 0,1 36 2,17-36 5,0-17 1,0-1 11,0 1 20,17-18 56,1 0-95</inkml:trace>
    </iact:actionData>
  </iact:action>
  <iact:action type="add" startTime="325819">
    <iact:property name="dataType"/>
    <iact:actionData xml:id="d47">
      <inkml:trace xmlns:inkml="http://www.w3.org/2003/InkML" xml:id="stk47" contextRef="#ctx0" brushRef="#br0">29210 15328 0,'18'-17'20,"-1"34"0,-17 18-13,0 1 1,0-1 0,0 36 1,0-36-3,0 18 4,0-18-4,0-17 4,18-1-3,-18 1 1,18 0 33,-1-18-25,1 0-9,-1 0 0,19-53 1,-19 17 3,1 1-4,0 17 0,-1-34-1,19 16 1,-36 1 10,17 17-9,1 1 17,-18 34 39,0 1-55,0 0-1,0 17 1,0-17-2,0 17 2,35 0-4,-35-17 3,0-1 0,18 19 0,35-36 58,-36 0-59,36-36 7,-17 1-8,34-35 2,-35 17-2,1-18 2,-1 18 0,-17 18 2,17 0-4,-35-1 3,0 19-2</inkml:trace>
    </iact:actionData>
  </iact:action>
  <iact:action type="add" startTime="326924">
    <iact:property name="dataType"/>
    <iact:actionData xml:id="d48">
      <inkml:trace xmlns:inkml="http://www.w3.org/2003/InkML" xml:id="stk48" contextRef="#ctx0" brushRef="#br0">30233 15699 0,'18'0'13,"17"35"61,-35-17-59,18 52-7,-18-17 8,0-35-10,0-1 3,0 19-2,0-19 2,0 1-2,0-1 2,-36 19 0,1-19 7,35-34 65,18-19-74,-1 19 4,1-1-5</inkml:trace>
    </iact:actionData>
  </iact:action>
  <iact:action type="add" startTime="327710">
    <iact:property name="dataType"/>
    <iact:actionData xml:id="d49">
      <inkml:trace xmlns:inkml="http://www.w3.org/2003/InkML" xml:id="stk49" contextRef="#ctx0" brushRef="#br0">31380 15311 0,'0'0'0,"-18"17"2,-17 18 8,-71 54 16,53-36-17,35-18-1,-17 0-2,0-17 3,-18 35-5,18-36 6,35 1-4,-18 0 3,0-1 66,18 1-70,-17-18 3,-1 35 1,0 0 7,18-52 88,0-1-96</inkml:trace>
    </iact:actionData>
  </iact:action>
  <iact:action type="add" startTime="328278">
    <iact:property name="dataType"/>
    <iact:actionData xml:id="d50">
      <inkml:trace xmlns:inkml="http://www.w3.org/2003/InkML" xml:id="stk50" contextRef="#ctx0" brushRef="#br0">30939 15505 0,'35'0'123,"-17"0"-105,-1 17-9,1 1-2,-1-1 2,1 36 6,-18-35-7,0 0 8,18-1 0,-1-17 170,1 18-68,17-18-103</inkml:trace>
    </iact:actionData>
  </iact:action>
  <iact:action type="add" startTime="329420">
    <iact:property name="dataType"/>
    <iact:actionData xml:id="d51">
      <inkml:trace xmlns:inkml="http://www.w3.org/2003/InkML" xml:id="stk51" contextRef="#ctx0" brushRef="#br0">31238 15699 0,'18'0'21,"0"0"13,-1 0-19,-17-18 9,36 18-17,-1-35 2,-35 17 7,18 18 184,-18 18-177,0-1 11,0 1-10,0 0-17,-18-1 9,0-17 128,1 0-128,17 18-8,0 0 2,-18-18-4,0 17 10,18 1 177,-17-1 302,17 1-16,17 0-463,1-18 16,0 0 129,-1 0-146,1 0-8,0 0 10,-1 0-1,18 0 106,-17-18-98,-18 0-9,18 1 98,-1 17-98,-17-18-6</inkml:trace>
    </iact:actionData>
  </iact:action>
  <iact:action type="add" startTime="332645">
    <iact:property name="dataType"/>
    <iact:actionData xml:id="d52">
      <inkml:trace xmlns:inkml="http://www.w3.org/2003/InkML" xml:id="stk52" contextRef="#ctx0" brushRef="#br0">31891 15169 0,'0'18'122,"0"35"-117,18 0 4,-1 17-1,19 1-1,-19 0 2,-17-19-2,0 19 1,0-53 0,0 17 1,0-17-2,0 35 2,0-18-2,0-18 2,-17 19-3,17-19 3,-18 1-3,0 17 3,-35 1-2,36-19 4,-36 36-5,-18-35 2,18-18 0,-35 53 0,18-18-1,17-17 1,35-18 1,0 17-2</inkml:trace>
    </iact:actionData>
  </iact:action>
  <iact:action type="add" startTime="335582">
    <iact:property name="dataType"/>
    <iact:actionData xml:id="d53">
      <inkml:trace xmlns:inkml="http://www.w3.org/2003/InkML" xml:id="stk53" contextRef="#ctx0" brushRef="#br0">19350 16104 0,'17'0'40,"19"-17"-27,-36-1 11,53 18 1,-36 0-16,54 0-2,-36 0 1,0 0 0,54 18 0,-19-1-1,71 19 2,-53-19 0,36 36 0,-36-53-4,18 35 4,-18-17-1,18 0 0,-18-18-1,0 17 2,18-17-2,-18 53 4,71-53-6,-53 0 4,17 0-2,-34 0 2,17 0-2,-54 0 2,-16 0-1,17 0 0,-36 0 8,1 0-7,17 18-1,-17-18 8,-1 0-9,1 0 1,17 0 1,-17 0-2,0 0 3,-1 0-4,19 0 4,-19 0-4,1 0 4,17 0 5,-17 0-1,-1 0 2,19 0-6,-19 0-3,19 0 1,-1 0 0,53 0 1,0 0-3,0 0 3,36-18-1,-54 18 0,19-35 0,-19 17 0,1-17-1,-54 17 4,19 1-5,17-1 2,-36 18 9,1-18-11,-18 1 286</inkml:trace>
    </iact:actionData>
  </iact:action>
  <iact:action type="add" startTime="337623">
    <iact:property name="dataType"/>
    <iact:actionData xml:id="d54">
      <inkml:trace xmlns:inkml="http://www.w3.org/2003/InkML" xml:id="stk54" contextRef="#ctx0" brushRef="#br0">22049 15875 0,'-18'0'22,"0"18"-14,-17-18 0,0 17 1,-53-17-1,17 0 0,18 0 11,-35 0-16,53 0-2,-18 0 6,17 0 18,36-17-18,-17-19 2,-1 1 8,18 0-8,-17 0-1,-1-1 1,18 1-4,-35-18 3,35 18 1,-18-36-2,0 36 2,18-36-3,0 18 3,0 18-1,0-18 0,0 18 0,0 0-1,0-1 2,0-16-2,0 16 1,0-17 1,0 36-1,0-36 1,0 35-2,0 0 9,18 1-9,35 17 10,-35 0-8,52 0-2,-17 0 2,0 0-2,17 0 2,1 0-2,17 0 2,-17 17-2,-18-17 2,-18 0-2,0 36 2,18-1-2,-35-17 0,-1-1 1,-17 54 1,36-18-1,-19 35 0,1-17 1,0-1-3,17 1 3,-17-18-1,-1 35 0,1 0 0,-18-17 1,0-19-2,0-34 1,0 35 0,0-18 0,0 1 9,0-19-12,0 1 7,0-1-7,-35 19 4,-18-36-2,35 0 1,0 0 0,-17 0 0,17 0 0,1 0 1,-1 0 71</inkml:trace>
    </iact:actionData>
  </iact:action>
  <iact:action type="add" startTime="340024">
    <iact:property name="dataType"/>
    <iact:actionData xml:id="d55">
      <inkml:trace xmlns:inkml="http://www.w3.org/2003/InkML" xml:id="stk55" contextRef="#ctx0" brushRef="#br0">27834 15363 0,'-17'-17'175,"-1"-1"-167,-17 1-2,17 17 4,-35-36-3,0 36 2,35 0-2,-52-35 3,52 35-4,-17 0 3,17 0 7,-17 0 0,35 18 17,-18-18-18,1 0-6,17 17 7,0 1 0,0 0 26,0 17-20,0-18-5,0 1-3,0 0-6,0-1 16,17 1-15,-17 0 31,0-1-14,18 1 76,0-18-95,-1 0 1,-17 18 1,36-18-2,-19 0 10,36 0-9,-35 0 1,-1 0 0,19 0-1,-19 0-2,19-18 19,-1 18 173,36 0-189,17 0-1,-71 18 0,36-18 0,-35 0 0</inkml:trace>
    </iact:actionData>
  </iact:action>
  <iact:action type="add" startTime="342026">
    <iact:property name="dataType"/>
    <iact:actionData xml:id="d56">
      <inkml:trace xmlns:inkml="http://www.w3.org/2003/InkML" xml:id="stk56" contextRef="#ctx0" brushRef="#br0">28892 15981 0,'36'0'117,"17"0"-108,70 0-1,54 0 1,-54 0-3,-17 0 3,17 0-2,-52 0 2,-36 0-2,-17 17 89</inkml:trace>
    </iact:actionData>
  </iact:action>
  <iact:action type="add" startTime="342946">
    <iact:property name="dataType"/>
    <iact:actionData xml:id="d57">
      <inkml:trace xmlns:inkml="http://www.w3.org/2003/InkML" xml:id="stk57" contextRef="#ctx0" brushRef="#br0">30745 15981 0,'0'-18'53,"17"18"-36,1 0-7,17 0-5,18 18 5,35-1-4,-17-17 3,88 36-1,-18-1 0,17-35-1,-34 18 2,-1-18-1,-34 17 0,-37-17 1,-34 18 96</inkml:trace>
    </iact:actionData>
  </iact:action>
  <iact:action type="add" startTime="346530">
    <iact:property name="dataType"/>
    <iact:actionData xml:id="d58">
      <inkml:trace xmlns:inkml="http://www.w3.org/2003/InkML" xml:id="stk58" contextRef="#ctx0" brushRef="#br0">15011 18150 0,'-18'36'17,"0"-36"7,1 0-9,-1 17-7,0-17 0,-34 18 1,34-18-2,-35 18 2,-18-18 0,-17 0-3,0 0 2,-35 0 0,-1 0 0,36 0 0,-36 0 0,-52 0 0,88-18 1,17-17-1,18-1 0,36 19-1,-19-36 1,19-18 0,17 18 2,0 0-4,0-17 4,0-1-3,0 36 2,0 0-2,0 17 1,0 1 0,0-19 10,0 19-5,0-1-5,0-17 0,17 17 0,19-35 1,17 0-2,17-35 1,18 17 0,18 1 1,0 17-2,-18 18 2,0 35-1,54-53 1,-37 53-2,19 0 2,52 0-3,-52 0 4,52 0-3,-35 0 1,36 0-1,-19 0 3,-69 0-4,-19 0 3,-52 0 5,35 17-4,-53 36-2,0-35 0,35 70-1,-35-17 2,18 17-3,-18 0 3,0-17-1,0-36 0,0 18-1,0 0 2,0-36-2,0 19 2,0 17-1,0 0 1,-36-1 7,19-34-9,-19 17 1,-16-17-1,-1 35 3,-18-18-3,18 0 1,18-17-1,17-18 9,1 0 17</inkml:trace>
    </iact:actionData>
  </iact:action>
  <iact:action type="add" startTime="349534">
    <iact:property name="dataType"/>
    <iact:actionData xml:id="d59">
      <inkml:trace xmlns:inkml="http://www.w3.org/2003/InkML" xml:id="stk59" contextRef="#ctx0" brushRef="#br0">23248 18256 0,'-18'36'9,"1"-19"13,-1-17-14,0 0 31,1 0-31,-1 0 1,1 0 0,-1 0-2,-35 0 1,-18 0-1,1 0 2,-1-17-1,-17-1 0,-53 18 0,70-18 1,-17-52-1,35 70 0,-17 0-1,17-53 2,0 17-1,0-16-2,35 16 2,-34-17 0,-1 0-1,35 36 2,-17-18-2,17 17 2,18 0-2,0 1 1,-18-1 1,18-17-1,0 17 1,0-35-2,0 18 0,0-36 2,0 18-1,36-17 0,-1-36 0,0 35 0,18 19 0,-35-1 0,17 17 1,0 19 8,-17-19-3,17 19-6,18-1-1,-18 18 2,1 0-1,17-17 0,-18 17-1,35-36 2,-52 36 2,0 0-6,35 0 2,17 0 2,-17 0-2,53 0 2,17 0-2,-34 0 2,34 18-1,-35-18 1,-17 18-4,17-18 6,-35 35-4,0-18 2,-18 19-3,0-19 4,1 19-3,17-19 3,17 54-5,-17-54 6,18 1-6,-54 17 4,19-17-2,-1 0 2,18-1 15,-53 1-9,0 0 1,17 52-8,1-17 9,-18 0-2,0-35-6,0 35-1,0-18 0,0 18 0,0-18 0,0 18-1,0 0 3,0-18-3,0 36 0,-18-36 1,-34 0-1,16 0 2,-17-17 0,-17 35-2,-36-35 2,18-18-1,0 53-1,-1-18 2,36-35-2,-17 35 2,52-35-2,-17 18 2,17-18-2,36-18 90</inkml:trace>
    </iact:actionData>
  </iact:action>
  <iact:action type="add" startTime="351117">
    <iact:property name="dataType"/>
    <iact:actionData xml:id="d60">
      <inkml:trace xmlns:inkml="http://www.w3.org/2003/InkML" xml:id="stk60" contextRef="#ctx0" brushRef="#br0">25294 17903 0,'-17'0'151,"-54"18"-143,53 17-1,-17-17 1,-18 35 0,18-18 0,-18 0 0,35 1 1,1-19-1,-19 19 0,36 17 1,-35-18-2,35-17 0,0-1 2,0 1-2,0-1 10,0 19 48,0-19-58,18-17 0,-1 36 10,-17-19-9,36 19 8,-19-19-7,1-17-2,35 0 2,0 18-2,-36-18 2,36 0-2,-17 0 1,-19 0 0,1 0 8,0 0-7,-1-18-2,-17 1 0,0-1 1,0-35 1</inkml:trace>
    </iact:actionData>
  </iact:action>
  <iact:action type="add" startTime="352070">
    <iact:property name="dataType"/>
    <iact:actionData xml:id="d61">
      <inkml:trace xmlns:inkml="http://www.w3.org/2003/InkML" xml:id="stk61" contextRef="#ctx0" brushRef="#br0">25453 18186 0,'18'0'29,"-18"17"-11,0 1-10,0 0 7,0-1-5,0 19 20,0-19 3,0 1-10,0 17-13,0-17 12,17-1-14,1-17 7,17 0-7,-17 0-1,17 0 10,-17 0-9,-1 0 24,1 0-23,-18-17-2,0-1 27,0-17-11,0 0 0,-35 17 2,17 18 31,-17 0-40</inkml:trace>
    </iact:actionData>
  </iact:action>
  <iact:action type="add" startTime="353047">
    <iact:property name="dataType"/>
    <iact:actionData xml:id="d62">
      <inkml:trace xmlns:inkml="http://www.w3.org/2003/InkML" xml:id="stk62" contextRef="#ctx0" brushRef="#br0">25806 18150 0,'17'0'46,"-17"18"-37,0 0 0,0 17-2,0 18 1,18-18 1,-18-17 0,0 35-4,18-18 11,-18-17-8,17-1 8,-17 1 56,18-18-56,0-18-1,-18 1 18,0-19-26,17 36 1,18-53 1,-17 18-1,0 0 16,17-18-15,-17 53 7,-18-18 16,0 1 56,0-1-64,17 0 88,1-35-88,0 36-14</inkml:trace>
    </iact:actionData>
  </iact:action>
  <iact:action type="add" startTime="353990">
    <iact:property name="dataType"/>
    <iact:actionData xml:id="d63">
      <inkml:trace xmlns:inkml="http://www.w3.org/2003/InkML" xml:id="stk63" contextRef="#ctx0" brushRef="#br0">26564 17903 0,'0'18'128,"0"17"-121,-17 18 3,17-35-4,-18 52 3,18-52-3,0 35 5,0-18-6,0 36 6,0-18-5,0-18 3,0 18-1,0-35 0,0 35 9,18-36 6,-1-17-1,1 0 92,17 0-107,-17-17 9,-18-1-1</inkml:trace>
    </iact:actionData>
  </iact:action>
  <iact:action type="add" startTime="354900">
    <iact:property name="dataType"/>
    <iact:actionData xml:id="d64">
      <inkml:trace xmlns:inkml="http://www.w3.org/2003/InkML" xml:id="stk64" contextRef="#ctx0" brushRef="#br0">27570 17886 0,'-18'0'3,"0"17"20,1 1-15,17 0 9,-36 52-9,19-34 7,-1-19-8,-35 36 3,0 0-3,0-18 2,0 18-2,-17 18 2,35-36 0,-18 18 0,35-35-3,0-1 2,1 1 0,-1 0-1,0-1 1,18-34 137</inkml:trace>
    </iact:actionData>
  </iact:action>
  <iact:action type="add" startTime="355417">
    <iact:property name="dataType"/>
    <iact:actionData xml:id="d65">
      <inkml:trace xmlns:inkml="http://www.w3.org/2003/InkML" xml:id="stk65" contextRef="#ctx0" brushRef="#br0">27058 18009 0,'18'0'76,"17"18"-59,-35 0-1,18-1-8,-1 1-1,1 17 2,0 18-1,-1 0 0,18-18 1,-17 1-2,0 16 1,-1-34 0,1-18 0,-18 35 97,0-17-97,18-18 112</inkml:trace>
    </iact:actionData>
  </iact:action>
  <iact:action type="add" startTime="356217">
    <iact:property name="dataType"/>
    <iact:actionData xml:id="d66">
      <inkml:trace xmlns:inkml="http://www.w3.org/2003/InkML" xml:id="stk66" contextRef="#ctx0" brushRef="#br0">27517 18309 0,'35'18'214,"-35"-1"-205,0 1 6,0 17-8,0-17 2,0 0 6,0 17-6,-18-17 5,18-1 3,-17-17 7,-19 18 49,-17-18 18,36 0-82,-36 17 3,53-69 108,18 52-103,-1-18 6,1 18 34,-1 0-41,19 0-8,-19 0 0,1 18-1,17-18 0,18 17 4,-18-17-4,1 18 1,17-18-1,-36 0 4,1 0-4,0 0 2,-1 0-2</inkml:trace>
    </iact:actionData>
  </iact:action>
  <iact:action type="add" startTime="357889">
    <iact:property name="dataType"/>
    <iact:actionData xml:id="d67">
      <inkml:trace xmlns:inkml="http://www.w3.org/2003/InkML" xml:id="stk67" contextRef="#ctx0" brushRef="#br0">28099 17798 0,'0'-18'57,"0"53"-18,35-17-30,-35 17-4,18 0 4,17 18-2,-17-35 2,-1 35 0,1-35 1,-1 87 15,-17-69-17,0 34-2,0-52 2,0 35-3,0 0 3,0-36-1,-17 19 2,-18-19-1,-1 1 1,-17 35-1,36-36 0,-36 36-1,18-53 2,-36 53-2,53-35 2,1 17-2,-19 0 2</inkml:trace>
    </iact:actionData>
  </iact:action>
  <iact:action type="add" startTime="360067">
    <iact:property name="dataType"/>
    <iact:actionData xml:id="d68">
      <inkml:trace xmlns:inkml="http://www.w3.org/2003/InkML" xml:id="stk68" contextRef="#ctx0" brushRef="#br0">24571 18768 0,'18'0'150,"17"0"-141,0 0-4,36 0 4,-36 0-1,36 0 1,-1 0-2,18 0 0,0 0 2,-17 0-2,-36 0 1,18 0 0,0 0 0,-35 0 0,52 0 1,-52 0-2,0 0 2,17 0-1,-17 0 0,34 0-1,19 0 2,-53 0-2,35 0 3,-18 0-3,0 0 1,0 0-1,36 0 2,-18 0 7,-35 0-8,-1 0 0,18 0 0,-17 0 25,0 0-26,17 0 9,-17 0-7,17 0-2,0 0 4,36 0-5,-54 0 3,54 0-1,-1 0-1,1-18 1,-36 18 1,36 0-2,-18-18 1,-18 18-1,18 0 2,-35 0-3,-1 0 3,19 0-1,-19 0 0,18 0 0,-17 0-2,17 0 3,18 0-1,18 0 0,-54 0 0,36 0 1,-35 0-2,35 0 3,-18 0-4,1 0 2,-19 0 1,1 0-1,-1 0-1,1 0 2,17 0-2,-17 0 2,17 0-1,1 0 7,-19 0-6,1 0-2,17 0 4,0 0 4,1 0-9,-1 0 3,18 0-1,-18 0 0,18 0 1,-35 0-2,17 0 0,-17 0 2,17 0-1,0 0 0,0-17 1,1-1-2,17 18 0,-18-17 2,0 17 0,-17 0-2,17 0 2,0 0-2,-17 0 2,35 0-2,-18 0 2,36 0-2,-1 0 2,-52 0-2,35 0 3,-35 0-4,17 0 2,-18 0 0</inkml:trace>
    </iact:actionData>
  </iact:action>
  <iact:action type="add" startTime="365492">
    <iact:property name="dataType"/>
    <iact:actionData xml:id="d69">
      <inkml:trace xmlns:inkml="http://www.w3.org/2003/InkML" xml:id="stk69" contextRef="#ctx0" brushRef="#br0">5539 15822 0,'-36'0'54,"-17"0"-33,-17-18-14,35 18 1,-107-17-2,19-1 0,-36-17 4,0 0-4,18-18 3,71 35 0,-36-17-2,0-1 1,53 19 8,36-1-7,-1 1 6,18-1-7,-18 0 1,18-17-2,0 17 2,0-17-1,-35-18-3,35 36 4,0-1 7,-18 0-8,1-17 0,17 17-1,0 1 3,-36-19-4,36 1 2,0 18 0,0-19 1,0-17-2,0 36 2,0-1-1,0-17 0,0 17-1,0-35 3,0 18-4,0-18 3,18-18-2,35 1 2,0-1-2,0-17 2,-18 71-2,18-54 1,-35 53 1,-18-35-1,35 36 1,0-19-2,-17 1 2,0 0-1,-1 17 0,1 1-1,17-1 2,-17 18-2,35-35 2,0 17 0,35 18-2,0-18 2,0 18-1,36-17-2,-19-18 3,54 35-2,-71 0 2,1 0-1,34 0 0,-35 0 0,36 0 1,-18 0-2,-18 0 0,71 0 2,-36 0-1,-35 0-1,0 0 1,-17 17 0,-18 1 1,35 17-1,-35-17 0,18-1 0,34 36 0,-16-35 0,-1 0-1,35 17 2,18 18-1,0-18 0,18 0 0,-88 1 0,-18-19 0,0 1 0,-18 0 0,-35-1 8,35 18-9,-17 1 1,-18 17 7,0-36-8,0 36 2,17-18-1,-17 18 0,0 0 0,0-17 0,36 34 0,-19-35 2,1 18-4,0 18 3,-18-18-2,0-36 4,0 19-6,0 17 5,0-36 6,0 1-8,0 17 1,0-17-3,0 17 19,0-17-9,0-1 1,-18 19-10,-17-1 6,17-35-6,-17 18-2,-1 17 3,1-18-1,18 1 1,-72 17 0,36 1 0,18-36 0,-35 17 2,17 19-5,17-36 5,1 17-4,18-17 3,-1 0 7,-35 18-9,35 0 9,-17-18-1,17 0-7,-17 0 0,17 0 8,1 0-7,-18 0 40,17 0-43,0 0 3,-35 0 7</inkml:trace>
    </iact:actionData>
  </iact:action>
  <iact:action type="add" startTime="367412">
    <iact:property name="dataType"/>
    <iact:actionData xml:id="d70">
      <inkml:trace xmlns:inkml="http://www.w3.org/2003/InkML" xml:id="stk70" contextRef="#ctx0" brushRef="#br0">5397 15452 0,'-17'0'19,"-18"0"-13,-1 0 1,1 0 1,17 0 0,-17 0 2,0 0-4,-18 0 3,18 0 5,-18 0-5,35 0-1,-35 0-1,-35-36 2,35 1-2,-18 17 2,-34-34-1,16 34 1,19 0-2,17 18 4,18-35-6,17 17 10,0 18-6,1-35-1,17 0 1,0-18-2,0 18 2,0-36-1,0 18-1,0 18 0,0-53 3,0 35-2,0-35-3,0 35 4,0 0 0,17-18-1,1 1 0,53-36 9,-36 35-11,53 1-4,-35-19 5,-18 54 0,1 0 2,16 0-1,-16-1 0,34 19 0,-17-1-2,-17 18 3,34 0-1,-17 0 1,0 0-1,17 0-1,1 0 0,-18 0 1,0 0 0,0 0 1,35 35-1,-70-35 0,-1 0 1,-17 18-1,53 0 33,-35-18-36,-18 35 4,17-17-1,19 17 0,-19 18 0,1 0 1,35 52-1,-35-34 2,-1 35-5,1-18 3,17 18 0,-35-18 2,0 0-4,0-17 2,0-54 1,0 1 2,0 35-6,-18-35 1,-17 17 3,-18 18-1,18-35 0,-36 17 0,54-18 0,-54 1 1,36 0-1,-18-1-1,35 1 1,-17-18 10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8T03:44:53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017">
    <iact:property name="dataType"/>
    <iact:actionData xml:id="d0">
      <inkml:trace xmlns:inkml="http://www.w3.org/2003/InkML" xml:id="stk0" contextRef="#ctx0" brushRef="#br0">4939 8502 0,'35'0'53,"0"0"-43,1 0 5,-19 0 10,1 0-9,0 0 0,17-18-7,18 18 8,-36 0-11,1-17 4,35 17 5,-35 0-8,35-18 2,-36 18-2,18-18 4,1 18-4,-1-35-1,18 35 2,18 0 0,-1 0 1,18-35-3,-17 35 3,-36 0-1,53-18 0,-52 18 0,16 0 0,-16-35-1,34 35 2,-17-18-1,35 18 1,1-17-1,69 17 1,-52-53-4,18 35 5,-36 0-1,0 1-2,0-18-1,-52 17 4,34 18-4,1-18 4,-54 18-4,19 0 4,-19-17 6,1-1 79,-1 18-86,1 0-2,17 0 1,1 0 0,-19 0 0,1 0 0,17 0 0,1 0 0,-1 0 0,-18 0 16</inkml:trace>
    </iact:actionData>
  </iact:action>
  <iact:action type="add" startTime="30393">
    <iact:property name="dataType"/>
    <iact:actionData xml:id="d1">
      <inkml:trace xmlns:inkml="http://www.w3.org/2003/InkML" xml:id="stk1" contextRef="#ctx0" brushRef="#br0">10460 8202 0,'53'0'50,"-36"0"-24,36-18-20,-17 18 1,17-17-1,-36 17 2,18 0-1,18 0 2,-35 0-2,53 0 3,-1 0-4,18 0 1,-17 0 2,17 0 0,0 0-1,0 0-1,-17 0 2,-18 0-2,17 0 1,19 0 1,-1 0-2,0 0 2,36 0-1,-36 0 0,0 0 0,18 0 0,-18 0 0,-18 0 0,19 0 0,-1 0-1,35 0 2,-87 17-1,34-17 1,-17 18-2,0-18 3,35 18-5,-70-18 4,35 0-1,17 17 1,-52-17-3,35 0 3,-18 0-2,18 0 13,-35 0-16,35 0 13,-36 0 0,19 0-9,-1 0 8,0 0-7,0 36-1,18-36-1,-35 0 3,35 17-4,-18-17 4,18 0-5,0 18 11,-35-18-7,35 0-1,-1 18 0,1-18-1,53 35 0,-53-35 2,18 0-1,17 0 0,-35 0 0,17 0 0,-17 0-1,35 0 3,-52 0-2,34 0-1,-17 0 2,0 0-1,0 0-2,0 0 4,-18 0-3,18 0 2,-35 0-2,52 17 3,19-17-4,16 18 3,-16-18-2,34 0 1,18 0 0,-17 0 1,17 0-2,17 0 1,-69 0 0,34 0 0,-35 0 0,1 0 0,-1 0 0,0 18 0,35-18 0,36 35 0,0 0 1,-18-17-2,35 0 1,-17-18 0,53 52 2,-1-34-4,-17 0 3,71 17-2,17 36 3,-17-71-4,-36 0 3,53 0-2,-17 0 1,-18 0 0,-18 0 0,-17 0 0,-71 0-1,35 0 1,-52 0 1,17 0-2,-18 17 2,36 1-2,-35-18 1,52 0 1,-70 0-1,17 0 0,54 0 0,-54 0 1,18 0-3,18 0 4,-18 0-3,36 0 3,-1 0-4,36 0 3,17 0-3,-17 0 3,17 0-2,0 0 0,18 0 2,-18 0-1,1 0 0,34 0 1,-52 0-1,17 0-1,1 0 2,34 0-1,-17 0 0,18 0-1,17 0 1,18 0 0,-53 0 1,53 0-2,-36 0 1,-34 0 0,-1 0 1,-17 0-2,-1-53 4,1 35-5,-53 1 4,-18-1-4,17 18 3,-16 0-2,-54 0 1,-18 0 0,-17 0 0,18-35-1,-71 17 18,35 18 23,-17 0 16</inkml:trace>
    </iact:actionData>
  </iact:action>
  <iact:action type="add" startTime="35227">
    <iact:property name="dataType"/>
    <iact:actionData xml:id="d2">
      <inkml:trace xmlns:inkml="http://www.w3.org/2003/InkML" xml:id="stk2" contextRef="#ctx0" brushRef="#br0">2452 10848 0,'17'0'237,"1"0"-219,17 0-10,1 0-1,17 0 1,-36 0-1,54 0 1,-18 0 0,35 0 0,-53 0 0,53 0-1,18 18 2,-35-1 0,-18 1-2,52-18 1,-16 35 1,-1-35-2,35 35 2,-52-35-1,-1 18 0,-17-18-1,0 0 3,18 18-4,-1-18 4,1 35-4,-18-35 3,-18 0-1,53 0 0,-35 0-1,18 0 3,-18 0-2,17 0-1,1 0 1,-1 0 0,-17 0 0,18 0 0,17 0-1,-17 18 2,17-18-1,18 35 0,-18 0 0,35-35 0,-52 18 0,70-18-1,-35 0 2,35 0-2,0 0 2,-18 17-1,1-17 1,35 0-3,-18 0 5,70 0-5,-34 0 3,-1 0-2,-35 0 1,18 0 0,-18 0-1,-53 0 2,-35 0-2,-35 0 2,17 0-1</inkml:trace>
    </iact:actionData>
  </iact:action>
  <iact:action type="add" startTime="40277">
    <iact:property name="dataType"/>
    <iact:actionData xml:id="d3">
      <inkml:trace xmlns:inkml="http://www.w3.org/2003/InkML" xml:id="stk3" contextRef="#ctx0" brushRef="#br0">4039 8749 0,'0'18'168,"0"-1"-157,0 1 6,-17-18-10,17 35 6,-18-17-7,18-1 27,0 19-16,0-19 6,0 1-13,0 0 4,0-1 2,-18 18 7,18-17 9,0 0-15,0-1-1,0 19 7,0-19-4,0 1-14,0 17 12,0-17-9,0-1 1,0 1 6,0 0-7,0-1 2,0 19 3,0-1-2,0-17 11,0-1-14,0 1 8,18 0-6,-18-1-3,0 1 11,0-1-12,0 1 10,0 0-9,0-1 2,18 1 14,-18 0-13,0-1-3,17 1 8,-17 0 1,0-1-7,0 1 6,18-1-7,-18 19 16,0-19-8,0 1-1,0 17 18,0 1 15,0-1-24,0-18-8,0 1 0,0 0 0,0-1-5,0 1-3,18 0 8,-1 17-9,-17-17 16,0 17-15,18-17 0,-18-1 7,0 18-6,0 1 9,0-19-13,0 1 3,0 17 1,0-17-1,0 17-1,0 0 10,0 1-8,0-1-3,0-17 4,0-1-1,0 19-1,0-19 0,0 1-1,0 17 7,0-17 10,0-1-8,0 1-8,0 0 8,0-1-8,0 1 1,0 0-2,0-1 4,0 1-6,0 17 10,0-17-7,0-1 8,0 1-8,0 0 9,0-1-2,17 1 50</inkml:trace>
    </iact:actionData>
  </iact:action>
  <iact:action type="add" startTime="47592">
    <iact:property name="dataType"/>
    <iact:actionData xml:id="d4">
      <inkml:trace xmlns:inkml="http://www.w3.org/2003/InkML" xml:id="stk4" contextRef="#ctx0" brushRef="#br0">4057 8749 0,'0'18'209,"0"-1"-201,0 1 23,0 35-14,0-36 47,0 1-39,0 0-9,0-1 2,0 1-13,0 0 18,0-1-14,0 1 14,0 17 113,-18-17-112,18-1 8,0 19-24,0-19 8,0 1-9,-35 0 10,35-1-10,0 1 11,0-1 5,0 1 2,0 0-16,0-1 7,0 19-10,0-19 11,0 19-8,0-19-3,0 1 11,0 0-10,-18-18 1</inkml:trace>
    </iact:actionData>
  </iact:action>
  <iact:action type="add" startTime="63201">
    <iact:property name="dataType"/>
    <iact:actionData xml:id="d5">
      <inkml:trace xmlns:inkml="http://www.w3.org/2003/InkML" xml:id="stk5" contextRef="#ctx0" brushRef="#br0">12806 10354 0,'17'0'86,"1"0"-77,35 0-2,0 0 2,17 0-1,-34 0 0,34 0-1,1 0 2,17 35-1,0-35 1,-17 18-3,-18-18 4,17 18-4,-34-18 3,34 17-2,-17-17 2,0 0-2,-18 35 2,36-17-1,-18-18-1,-36 0 0,36 0 3,0 18-3,0-18 2,18 35 16,-54-35-18,19 0 1,-19 0 17,1 0-11,17 18-5,-17-18-2,17 17 3,0-17-3,36 0 1,-1 0-1,-52 0 1,53 0 0,-54 0-1,54 0 2,-18 0-2,-36 0 0,36 0 3,-17 0-3,-1 0 9,-18 0-7,1 0 7,17 0-8,-17 0-1,0 0 3,17 0-2,0 0-1,1 0 2,-1 18-1,0-18 0,-17 0 0,35 0-1,-36 0 3,1 0-5,35 0 3,-18 0 1,-17 0-1,17 0-1,-17 0 0,-1 0 4,19 0-4,-1 0 9,-18 0-7,1 0 6,17 0-8,-17 0 10,0 0-9,17 0 0,-17 0 1,17 0-3,18-35 4,-18 35-3,-17 0 2,35 0-3,-18-18 3,0 18 0,0-18-1,18 18-1,-17-17 9,-19-1-7,1 18 47,0-18-49,34 18 12,-34 0-13,17 0 18,-17-17-16,35 17 8,-35-18-1,-1 18-5</inkml:trace>
    </iact:actionData>
  </iact:action>
  <iact:action type="add" startTime="66801">
    <iact:property name="dataType"/>
    <iact:actionData xml:id="d6">
      <inkml:trace xmlns:inkml="http://www.w3.org/2003/InkML" xml:id="stk6" contextRef="#ctx0" brushRef="#br0">10936 10530 0,'0'18'79,"-35"-18"-55,-36 0-15,-17 0-2,-53 0 1,17 0 1,1 0-1,35 0-2,0 0 4,17 0-2,18 0-1,18 0 1,17 0 1,1 0 6,-1 0 11,18-35-18,0-18 7,-18 18-8,18 17 3,-17-17-3,17-1 2,-18-17-3,0 18 4,1-18-3,-1 18-1,18-18 3,-53-17-2,36 17 1,-1-18 0,0 36 0,18-18 0,-17 0 0,-1 0 1,0 18-1,18-1 0,0-34 0,0 52 1,-17-70-1,17 18-1,0 17 2,0 0-3,-18 0 4,18 17-4,0-16 4,0 16-4,0-17 3,0 18-2,0 17 3,0 1-3,0-18 2,0-1-2,0 1 1,35 17 0,1-17 0,-36 0 0,17 0 0,19 35 0,-19-36 0,18 1 1,-17 17-2,53-17 1,-36 17 1,53 1 0,-17-1-3,35-17 4,-18 17-4,-18 1 5,-17-1-6,-35 18 4,17 0-2,18 0 1,0 0 8,-18 0 0,18 0-8,-35 35-1,35-17 2,0 17-2,0 0 2,-36-35-1,18 36 0,-17-1-1,0-17 3,-1 35-3,1-18 2,17 35-3,-17-17 4,17-17-4,-17-1 5,-1 0-6,-17 0 5,18 1-2,-18 17 1,35-18-2,-35 18 0,0-18 1,0 18 0,0 0 0,0-18-1,0 53 2,0-17-1,0-18 1,0 0-2,-17 0 1,-1 35 0,-17-53 1,17 18-2,1-35 3,-19 52-4,19-52 3,-1 17-2,-17 0 1,-1 1-1,36-19 1,-17-17 0,-18 36 2,17-19 6,0 1 7,-17 17-16,35-17 2,-18-1-2,1 1 1,-1 17 1,0-17-2,1 0 1,-1-1 1,18 1 6</inkml:trace>
    </iact:actionData>
  </iact:action>
  <iact:action type="add" startTime="70220">
    <iact:property name="dataType"/>
    <iact:actionData xml:id="d7">
      <inkml:trace xmlns:inkml="http://www.w3.org/2003/InkML" xml:id="stk7" contextRef="#ctx0" brushRef="#br0">12647 10530 0,'-35'-17'97,"17"17"-92,-17-18 3,-36-17-1,36 0 2,0 17-1,-36-35 1,54 35-3,-19-17 3,-17 0-1,18 17 2,0 1-5,35-19 4,-18 19-2,18-1 1,-17-17 0,17 17 1,-18-35 0,0 0-3,18 36 2,-17-19 0,17 1 0,0-18 0,0 0 7,0 0-12,0 0 3,0 18 1,0-35 2,0-19-1,0 72 1,0-54-3,0 18 4,17 18-4,1-18 4,35-18-4,-18 19 4,-17 16-3,35-17 3,0-17-5,-18 35 4,35-1-1,1 1 0,0 0 0,-1-1-1,36 1 2,0-18-2,-18 36 2,71-1-1,-71 0 0,35-52 0,-52 70 0,52-18 0,-17 18 3,0 0-6,-18 0 4,-35 0-2,18 0 2,-18 0-2,35 0 2,-18 0-2,19 0 3,-1 0-4,0 0 3,35 0-1,54 53 0,-18-35-1,52 17 1,1 0 0,-71 1 0,35-19-1,-52 1 0,17 17 2,-53 0-1,-35-35 1,18 18-2,-54 17 2,1-17-2,17 35 2,-17-36-2,-18 36 2,17-17-3,-17 17 4,18 17-3,-18-35 3,18 71-4,-1-53 3,1 53 0,-18-18-1,0 0-1,18 36 2,-1-54-2,-17 54 2,0-71-3,0 0 3,0-18-1,0 18 0,0-35 0,-35-1 1,-36 1-2,-34 17 1,-19 18 1,36-35-1,-18 17 0,-17 18-1,17-36 2,18 19-2,17-19 2,-35 19-2,0 34 2,71-52-2,-35 35 2,34-53-2,1 17 3,-18 1-3</inkml:trace>
    </iact:actionData>
  </iact:action>
  <iact:action type="add" startTime="74118">
    <iact:property name="dataType"/>
    <iact:actionData xml:id="d8">
      <inkml:trace xmlns:inkml="http://www.w3.org/2003/InkML" xml:id="stk8" contextRef="#ctx0" brushRef="#br0">9931 10548 0,'17'0'141,"54"18"-131,-18-1-4,17 1 4,19 0-4,16 17 4,-16-35-3,16 18 3,1-18-3,0 17 0,35 1 0,-17-18 1,-19 53 0,19-36 1,-53-17-1,-19 18 0,-16-18-1,34 0 1,-52 18 1,52-18-1,1 35 0,-36-35-1,36 0 2,-18 0-1,35 0 0,-35 0 0,0 0 0,0 0-1,17 0 3,18 0-3,-52 0 2,17 0-2,17 0 3,-17 0-2,35 0-2,-17 0 3,-18 0-2,-18 0 1,36 0 0,-36 0 2,0 0-4,36 0 3,-54 0-1,36 0 0,-17 0 0,16 0 2,19 0-4,17 0 2,-17 0-2,35 0 4,17 0-3,-52 0 3,34 0-4,-34 0 3,17 18-2,-17-18 1,-1 0-1,-17 0 7,18 0-10,-1 0 3,19 0 1,-1 0 0,0 0 1,0 0-3,18 17 3,17 1-1,-70-18 0,71 35 0,-36-17 0,36-18 0,52 17 0,-17 19-1,17-1 3,-52-17-5,-1-18 6,18 0-6,-88 0 5,35 0-4,-35 0 4,-35 0 6,17 0 15</inkml:trace>
    </iact:actionData>
  </iact:action>
  <iact:action type="add" startTime="79208">
    <iact:property name="dataType"/>
    <iact:actionData xml:id="d9">
      <inkml:trace xmlns:inkml="http://www.w3.org/2003/InkML" xml:id="stk9" contextRef="#ctx0" brushRef="#br0">17480 10636 0,'35'0'113,"1"-17"-107,-1 17 1,0 0 0,-17 0 2,35 0-1,0 0 1,-36 0-2,19 0 3,17 0-4,-18 0 3,0 0-2,0 0 1,1-18-1,-19 18 1,19 0 1,-1 0-2,-18 0 1,1 0 1,0 0-1,-1 0 0,19 0 0,-1 0 1,-17 0-3,17 0 3,-17 0-1,34 0 0,-16 0 0,17 0 0,17 0 0,1 0-1,-18 0 2,0 0-2,17 0 3,1 0-5,-36 0 4,36 0-1,-1 0 0,-17 0 1,18 0-2,-19 0 1,19 0 0,-18-18-1,17 18 1,-17 0 1,36 0 0,-54 0-2,53 0 2,-17 0-1,-18 0-2,17 0 3,-17 0 0,18 0 0,-19 0-2,37 0 2,-36 0-3,17 0 4,-35 0-4,36 0 4,-36 0-4,1 0 4,-19 0-5,18 0 8,-17 0-9</inkml:trace>
    </iact:actionData>
  </iact:action>
  <iact:action type="add" startTime="89468">
    <iact:property name="dataType"/>
    <iact:actionData xml:id="d10">
      <inkml:trace xmlns:inkml="http://www.w3.org/2003/InkML" xml:id="stk10" contextRef="#ctx0" brushRef="#br0">15681 10425 0,'-18'-18'134,"-17"18"-125,17-18-2,-87 1 2,69-1 7,-17 0-10,36 18 4,-19-17-2,19-1 16,-18 0 0,17 1-16,18-1 0,-35 18-2,17-17 4,18-1-2,-53-17 0,35 17 0,1-17 0,-18-18 0,-1 18 1,19-1-3,-1 19 13,0-36-6,1 17 12,17 19-18,0-1 17,0 0-15,0-17-1,0 18 7,0-1 1,0 0-7,0 1 7,0-1 8,0-17-15,17-1-3,1 19 3,0-18-3,-1 17 4,19 0-3,-1-35 2,-35 36-1,53-19 0,-36 19 0,19-18-1,-19-1 1,1 19 1,0-1-2,-1 0 2,1 1-3,-18-1 11,35 0 9,-17 1-11,-18-1-7,17 18 9,19-18-11,-36 1 4,17 17-4,19-18 4,-36 1-4,35-1 3,0-17-2,-17 35 2,-1 0-1,19 0 1,-19 0-3,1 0 3,17-18-2,-17 18 9,0 0-8,-1 0 0,1 0 1,-1 0-2,19 0 2,-19 0-1,36 0 8,-17 18-7,-19-18 2,18 17-4,1 1 6,-36 0-4,35 17-2,-17-18 2,-1 36-3,19 18 11,-1-53-8,-18 35-2,19-1 9,-19-16-8,-17-1 8,18 36 9,-18-54-19,0 1 3,35 17 7,-35-17-10,0-1 12,0 19-9,0-19 8,18 19-12,-18-19 12,0 1-8,0 35 6,0-36-8,18 36 10,-18-35-2,0 17-6,0-17-2,0 0 9,0 17-8,0-18 17,0 1-17,0 0 0,0-1 1,0 1-1,-18 0 8,18-1 0,-18 1 15,1-18 3,-1 18-20,0 17 2,1-18-1,-1 1-6,0 0-1,-17-1 1,18 1-3,-1-18 3,-17 18-4,17-1 5,-53 19-3,54-36 3,-1 17-3,1-17 2,-1 18-2,-17-1 2,17-17-2,0 18 2,1-18-2,-1 0 9,0 18 10</inkml:trace>
    </iact:actionData>
  </iact:action>
  <iact:action type="add" startTime="92206">
    <iact:property name="dataType"/>
    <iact:actionData xml:id="d11">
      <inkml:trace xmlns:inkml="http://www.w3.org/2003/InkML" xml:id="stk11" contextRef="#ctx0" brushRef="#br0">11783 12735 0,'0'-17'77,"53"17"-59,0 0-11,0 0 2,17 0-1,36 0-1,0 0 1,0 0 0,105 0 0,1 0 1,-71 0-2,71 0 2,-36-18-1,-35 0 1,-17 18-2,-36 0 1,71 0-1,-71 0 2,0 0-2,-35 0 1,17 0-1,160 0 21,-142 0-22,18-17 0,-36-19 3,19 19-1,-37-1 0,37 18-1,-19-17 2,1 17-2,-18 0 2,0-36-1,17 36 1,1-17-2,-54 17 1,54-18 0,-18 18 1,0-18-2,-36 18 2,36-35-2,-17 35 2,-1 0 7,18 0-9,0 0 10,-36 0-3,1 0-6,0 0 1,-1 0-1,1 0 39,0 0 123,-1 0-163,1 0 10</inkml:trace>
    </iact:actionData>
  </iact:action>
  <iact:action type="add" startTime="99438">
    <iact:property name="dataType"/>
    <iact:actionData xml:id="d12">
      <inkml:trace xmlns:inkml="http://www.w3.org/2003/InkML" xml:id="stk12" contextRef="#ctx0" brushRef="#br0">11800 12665 0,'0'0'1,"0"-18"103,18 0-94,-18-17 5,0 18-8,0-1 2,0-17-2,0 17 1,0 0 1,0-17-2,-18-36 9,18 54-6,0-54-3,-17 1 2,17-1-4,-18 1 6,18 17-4,-18-18 3,18 1-3,0 17 1,-35 17-2,35 1 4,0 0-4,0 17 2,0 1 0,0-19 1,0 19-2,0-19 3,0 19-4,0-19 1,0 1 2,0 0-1,0 0 0,18 17 0,-18 0-1,17 1 2,1-19-2,17 1 10,-35 18-9,36-1 1,17-35-3,-36 18 3,19 17-2,16-35 2,1 18-1,-17 35 1,-1-35-3,18 17 3,-18 0-1,0 1 0,71-19-1,-88 36 2,52-17-1,1-1 0,-18 0 0,17 1-1,-34-1 2,-1 1-1,36-1-1,-19 18 1,-34 0 0,35 0 0,-35 0 0,52 0 0,1 0 0,-18 0 0,0 0 2,35 0-3,-18 0 1,1 0 0,17-18 0,-17-17-1,-18 35 3,-18 0-3,0 0 2,18-18-2,-35 18 3,35 0-5,-18 0 3,18 0 1,17 0 0,-17 0-2,-17 0 1,34 0 0,-35 0-1,36 0 1,-18 0 0,0 0 1,17 0-2,-17 0 2,18 0-2,-36 0 3,0 0-4,1 0 3,-19 0-1,1 0 7,0 0-3,-1 0 1,36 0 10,-35 0-12,17 0 3,-17 0-7,17 0 10,0 0-8,-17 18-2,35 0 13,-36-1-8,1-17-4,17 36 0,1-19 0,-19 1 1,1-1-3,17 1 4,0 17-4,-17 1 4,17-1-3,1-17 15,17 17-17,-18-18-2,0 36-1,0-17 6,-17-19 0,0-17 0,17 36 0,-17-19 0,-1 19 0,1-19 0,-1 54 0,1-36 0,17 36 0,1-36-1,-1-18 3,-35 1-3,18 0 2,-1 35-2,1-36 2,-18 1 7,0 17-9,0 18 2,18-35-1,-18-1 0,0 19-1,17-36 0,-17 17 2,0 1-1,18 0 0,-18-1-1,0 1 2,0 0 7,0-1-8,0 1 0,0-1 9,0 19-10,0-19 9,0 36-6,0-35-5,0 0 6,0-1-5,0 18 4,0 18-4,0-35 10,0 0-7,0-1-2,0 1 1,-18 0-1,1-1 26,-1 1-10,18-1-8,-18-17-6,1 18-2,-1 0 11,0-18-10,1 17-1,17 1 21,-18 0 25,0-18-36</inkml:trace>
    </iact:actionData>
  </iact:action>
  <iact:action type="add" startTime="102064">
    <iact:property name="dataType"/>
    <iact:actionData xml:id="d13">
      <inkml:trace xmlns:inkml="http://www.w3.org/2003/InkML" xml:id="stk13" contextRef="#ctx0" brushRef="#br0">17533 10760 0,'0'-18'40,"0"0"8,-18 18-40,-17-35 18,35 18-12,0-1-5,-18-35 0,-17 0-2,0 18 2,17-36-3,18 54 3,-53-72-1,53 36 1,-17-52-3,17 52 4,-18-18-3,18 18 0,0-17 2,0 17-2,0 17 2,0-34-1,0 35 0,53-54-1,-35 54 2,-1 18-2,1-19 1,0 1 0,17-18 0,0 35 0,-17 1 1,52-18-2,-34-1 2,-1 36-1,0-17 0,36-19-1,-18 19 2,52-1-1,-34 18 1,17-18-3,0 18 3,18-35-2,0 35 1,-18 0 1,-17 0 0,52 0-3,-70 0 2,35 0 0,-35 0 1,18 0-2,17 35 2,0 18-1,0-17 0,18 34-1,0-35 1,-35 18 1,-18-17-1,35 34 1,0-17-1,-17 0 0,-54-35-2,18 17 3,18 0-1,-35-17 1,0-1-2,-1 1 17,-17 17 9,0-17-18,0 0-5,0-1-4,0 1 3,0 0-3,0 52 11,0-35-1,-17 1-6,-1-36-5,-17 70 6,35-52-5,-18-18 4,-17 35-4,0 0 3,17-17-2,-17 17 2,-1-17-1,19-18-1,-1 18 2</inkml:trace>
    </iact:actionData>
  </iact:action>
  <iact:action type="add" startTime="104299">
    <iact:property name="dataType"/>
    <iact:actionData xml:id="d14">
      <inkml:trace xmlns:inkml="http://www.w3.org/2003/InkML" xml:id="stk14" contextRef="#ctx0" brushRef="#br0">11853 12771 0,'53'0'55,"18"0"-39,17-36-9,35 36 2,19 0-1,69 0 0,19 0 0,34 0-1,1 0 1,-1 0 1,-34 0-1,-19 0 0,-34 0 0,17 0 0,0-35 1,-53 17-3,-18 1 3,-35 17-1,18-36 0,-35 36-1,17 0 3,0 0-3,0 0 2,1 0-3,-1 0 3,-18 0-1,19 0-1,34-17 2,-52-1-1,-1 18 1,-35 0-3,18-17 2,-17-19 1,-1 19 8</inkml:trace>
    </iact:actionData>
  </iact:action>
  <iact:action type="add" startTime="106540">
    <iact:property name="dataType"/>
    <iact:actionData xml:id="d15">
      <inkml:trace xmlns:inkml="http://www.w3.org/2003/InkML" xml:id="stk15" contextRef="#ctx0" brushRef="#br0">9313 11518 0,'0'18'147,"0"-1"-135,0 1-3,0 0-1,0-1-1,0 19 2,0-19-2,0 1 1,0 52 0,0-52 1,0 17-2,0-17 2,0 17-2,0-17 2,0 17-2,18-17 2,-18 0-3,0-1 3,0 18-1,0-17 15,0 0-14,0-1-1,0 1 16,0 0 43,0 35-44,0-36-16,0 18 18,0-17-11,0 0-6,0 17-1,0-17 3,0-1-3,0 19 1,18-1-2,-18-18 11,17 1 22,19-18-14,-19 0-16,-17-18-1,0 1-1,18-1 2,17-17-2,-17 0 2,-1-1-2,36-34 2,-17 52-1,16-70 0,-34 70 0,35-52 0,-18 17-1,-17 0 3,0 0-3,17 18 1,-35 17 0,17-35 0,1 36-2,0-19 92,-1 19-74,-17 70 72,0-36-80,0 36-9,-17 18 2,17-36-1,-18 18 0,18 17 0,0-34 1,-18 34-2,18-17 3,0 0-4,-17-35 4,-1 17-5,18 18 5,-17-35 6,17-1 223,35-52-230,0 17-2,18-35 2,-18 18-2,18-18 2,-53 36-2,18-36 1,17 17 0,-17 19 0,17-19 0,-17 1 0,-1 0 0,1 35 0,17-71 1,-35 54-2,18-1 2,0 0-2,-1-17 2,1 35-2,-18-18 7,17 1-5,1-1 15,-18-17 97,18 17-106,-1 1-7,1-1 8,35-35-7,-35 35 6,17-34-6,-18 16 8,19 1-11,-1 0 3,-17 17 6,-18 0-7</inkml:trace>
    </iact:actionData>
  </iact:action>
  <iact:action type="add" startTime="124774">
    <iact:property name="dataType"/>
    <iact:actionData xml:id="d16">
      <inkml:trace xmlns:inkml="http://www.w3.org/2003/InkML" xml:id="stk16" contextRef="#ctx0" brushRef="#br0">11783 12718 0,'0'-18'25,"35"18"43,-17 0-37,17 0-22,0 0 0,18 0-1,-35 0 1,52 0-3,-34 0 4,52 0-4,-35 0 3,17 0-2,-34 0 3,-1 0-4,35 0 3,-52 0-2,0 0 0,17 0 2,-17 0-1,-1 0 0,36 0 0,-35 0 1,35 0-2,-18 0 2,18 0-2,0 0 1,-18 0 0,18 0 7,0 0 2,-35 0-9,34 0-1,-16 0 3,17 0-4,-18 0 3,36 0-3,-1 0 4,-17 0-3,0 0 2,17 0 1,1 0-5,-53 0 7,52 35-7,-17-35 2,-35 18 2,35-18-1,-18 0 0,36 18 1,-54-18-2,36 0 2,18 0-3,-54 0 3,54 0-1,-36 35 1,0-35-2,18 0 2,0 0-3,-18 0 4,18 0-3,0 17 1,18-17 0,-53 0 0,34 0 0,1 0-1,-17 0 2,-19 0 0,36 0-2,-18 0 1,-17 0 0,17 0 0,36 0 0,-1 0 0,-17 0-1,71 0 1,-18 0 1,52 0-1,-34 0 0,-18 0-1,0 0 3,-18 0-4,-35 0 5,-18-17-7,-17 17 6,-1 0-3,1 0 427,0-18-427,-1 18 10</inkml:trace>
    </iact:actionData>
  </iact:action>
  <iact:action type="add" startTime="131007">
    <iact:property name="dataType"/>
    <iact:actionData xml:id="d17">
      <inkml:trace xmlns:inkml="http://www.w3.org/2003/InkML" xml:id="stk17" contextRef="#ctx0" brushRef="#br0">9666 10654 0,'0'-18'158,"35"18"-134,-17 0-16,17 0 0,36 0 1,-36 0 1,18 0-4,18 0 1,-36 0 3,53 0-2,-35 0-1,18 0 1,-19 0 1,-16 0-3,34 0 4,1 0-4,17 0 3,18 0-1,53-35 0,-1 17-2,-69-17 4,-19 35-3,-17-18 2,-18 18-1</inkml:trace>
    </iact:actionData>
  </iact:action>
  <iact:action type="add" startTime="134587">
    <iact:property name="dataType"/>
    <iact:actionData xml:id="d18">
      <inkml:trace xmlns:inkml="http://www.w3.org/2003/InkML" xml:id="stk18" contextRef="#ctx0" brushRef="#br0">9155 12841 0,'17'0'207,"1"0"-201,-1 0 12,54 0-10,17-18-1,-35 18 0,35 0 1,18 0 3,-53 0-7,0 0 5,0 0-1,0 0 0,-36 0 1,19 0-2,-19 0 2,1 0-2,0 0 1,17 0 49,-17 0-50,-1 0 2,36 0-2,-35 0 2,35 0-3,17 0 4,-52 0-2,35 0-1,-36 0 0,1 0 20</inkml:trace>
    </iact:actionData>
  </iact:action>
  <iact:action type="add" startTime="139147">
    <iact:property name="dataType"/>
    <iact:actionData xml:id="d19">
      <inkml:trace xmlns:inkml="http://www.w3.org/2003/InkML" xml:id="stk19" contextRef="#ctx0" brushRef="#br0">17568 11060 0,'0'17'10,"-17"1"-5,17 17 5,-18-35-3,0 18 1,1-1-2,-19 1 2,19-18 1,-36 0-2,18 0 0,-18 0 1,-18 0 0,18 0 0,-17 0 0,-18 0 0,52-18 1,-17 18-1,0-17 0,18-19-1,35 19 2,-35-1-2,0-17 2,17 0 0,-17-36-2,17 18 1,18 18 0,0-18 0,-18-18 3,18 54-6,0-54 2,-17 18 1,-1 18 0,18-18 1,0 18-2,0-18 1,0 35 2,0-35-2,0 18-2,0-18 2,0 18 2,0-18-2,0 0 0,35 0-1,-17 18 0,17-18 4,-17 18-5,35-1 3,-18 1-2,36-35 2,17-19-2,-18 19 1,-17-18 0,36-18 0,-37 53 1,37-18-2,-19 18 0,1-17 3,17 17-2,-53 35-1,36 1 1,-1-19 0,1 36 1,17-17-1,0 17 0,36 0-1,52 0 2,-52 35-2,123 36 1,-36-36-1,-70-35 3,71 35-4,0-17 4,-54 17-3,-69 0 3,-1-35-4,-18 0 2,-52 0 1,17 0-1,-17 0-1,0 18 0,-18 0 2,0-1-2,35 19 1,-35 16 0,17-16 0,1 17 0,0 17 1,35 36-1,17 0 3,54 88 12,-89-88-15,0-71-2,1 0 5,-19 18-5,18-18 2,-35-17-3,0 0 6,0-1-4,0 19 1,0-19 0,0 19 0,0-19-1,0 1 1,0-1 1,0 36-1,0-35 0,-35 35 0,18-18-1,-36 18 2,17-18-1,1 36 0,-18-18 9,18-18-10,0-17 1,-1-1 2,-17 1-3,-17 0 2,35-1-3,-36-17 4,18 36-3,0-36 1,18 0 0,0 0-1,-18 0 1,35 0-1,-35 0 3,36 0-3,-19 0 10,19 0-9,-1 0-2,-17 0 2,17 0 8,0 0-8,1 0 0,-19 0 1</inkml:trace>
    </iact:actionData>
  </iact:action>
  <iact:action type="add" startTime="179333">
    <iact:property name="dataType"/>
    <iact:actionData xml:id="d20">
      <inkml:trace xmlns:inkml="http://www.w3.org/2003/InkML" xml:id="stk20" contextRef="#ctx0" brushRef="#br0">20549 12577 0</inkml:trace>
    </iact:actionData>
  </iact:action>
  <iact:action type="add" startTime="182093">
    <iact:property name="dataType"/>
    <iact:actionData xml:id="d21">
      <inkml:trace xmlns:inkml="http://www.w3.org/2003/InkML" xml:id="stk21" contextRef="#ctx0" brushRef="#br0">29034 12400 0,'35'18'160,"35"-1"-150,1 1-3,-18-18 1,35 18 0,-53-18 0,54 0-1,-1 35 1,-53-35 1,18 18-3,-35-18 3,35 17 7,-36 1-7,18-18 5,18 18-3,-17-1-4,-1-17 1,35 18-1,1-18 1,-18 17-1,53-17 2,0 0-1,-18 0 1,18 0 0,-53 0-2,-1 0-1,19 0 3,17 0-1,0 0 0,1 0 0,-19 0 0,18 0-1,1 0 1,-19 0 0,-35 0 1,36 0-2,17 0 1,0 0 0,-17 0 0,17 0 1,0 0-2,0 0 3,1 0-3,34 0 2,1 0-3,-19-35 3,54-18-2,-124 36 2,71-1-2,-88 18 2,17-18-2,0 1 2,-17-1-1,0 18-1,17-18 2,0 18 169,-17 0-172,0 0 3,17-17-2,0 17 9,0 0-6,-17 0-4,17-18 4,-17 18-2,0 0-1,-1 0 89,1 0-80,0-18 0</inkml:trace>
    </iact:actionData>
  </iact:action>
  <iact:action type="add" startTime="189925">
    <iact:property name="dataType"/>
    <iact:actionData xml:id="d22">
      <inkml:trace xmlns:inkml="http://www.w3.org/2003/InkML" xml:id="stk22" contextRef="#ctx0" brushRef="#br0">12277 12718 0,'70'0'4,"18"0"13,-70 0-9,53-18 0,-1 18 0,1-18 0,-36 18-1,36 0 2,-1 0-1,18 0 0,-17 0 0,-18 0 1,17 0-3,1 0 4,17 0-4,-53 0 3,36-35 0,-36 35-2,-17 0 1,17 0 40,-17 0-39,-1 0-1,36 0-1,-35 0 1,52 0 1,1 0-1,0 0-1,-18 0 1,-1 0 0,37 0 1,-19 0-2,1 0 1,-54 0-1,54 0 2,-53 0-2,34 0 2,19 0-1,-36 0 0,1 0-1,-19 0 3,19 0-4,-1 0 3,0 0-2,0 0 2,36 0-1,-18 0 0,17 0-1,-17 0 2,35 18-2,-52-1 2,34-17-1,-17 0 0,-35 0 9,0 0 192,34 18-181,107 0-22,-71-18 0,-17 0 1,17 0 0,-53 0 1,1 0-1</inkml:trace>
    </iact:actionData>
  </iact:action>
  <iact:action type="add" startTime="191812">
    <iact:property name="dataType"/>
    <iact:actionData xml:id="d23">
      <inkml:trace xmlns:inkml="http://www.w3.org/2003/InkML" xml:id="stk23" contextRef="#ctx0" brushRef="#br0">20479 12735 0,'17'0'95,"19"0"-86,-19 0-2,36 18 2,35-18-2,1 18 1,34-18 0,36 17 1,-18 36-3,53-35 3,-18-18-1,-35 0 1,36 0-1,-54 0-1,-34 0 1,-1 0 0,-35 0 0,0 0 1,-1 0-1,1 0-1,0 0 0,-17 0 2,-1 0-1,35 0 0,-34 0 0,17 0 0,17 0 0,-17 0-1,18 0 2,-18 0-1,17 0 2,-35 0-5,-17 0 7,17 0-8,-17 0 5,17 0-2,0 0 2,1 0-2,34 0 1,-17 0 1,35 0-2,-35 0 1,36 0 0,-1 0 0,0 0 0,-18 0 1,19 0-3,-19 0 3,18 0 0,-17 0-1,-36 0 0,36 0 0,-18 0-1,-18 0 2,53 0-2,-17 0 3,17 0-4,0 0 3,0 0-2,18 0 1,0 0 1,-18 0-2,71 0 1,-36 0 1,-70 0-2,36 0 2,16 0-2,-52 0 2,18 0-1,17 0 0,0 0 0,0 0 0,1 0 0,-19 0-2,1 0 4,-36 0-3,18 0 3,-35 0-3,34 0 2,1 0-3,-17-18 4,-1 0-3,0 18 2,18 0-3,0-35 4,-18 35-4,89-53 2,-1 53 1,18-17-1,18-19-1,-35 19 2,-36-19-3,-18 36 4,1-52-3,-1 52 1,-52 0 1,0-18 6</inkml:trace>
    </iact:actionData>
  </iact:action>
  <iact:action type="add" startTime="203257">
    <iact:property name="dataType"/>
    <iact:actionData xml:id="d24">
      <inkml:trace xmlns:inkml="http://www.w3.org/2003/InkML" xml:id="stk24" contextRef="#ctx0" brushRef="#br0">11871 12665 0,'-18'0'62,"1"0"-54,-1 0 15,-17 0 18,17 0-34,0-18 1,1 18 2,-18-70-4,35 17 5,-18 53-5,18-36 2,0 19 0,0-19 0,0 19 0,0-19 0,0 19 0,0-1-1,0 1 2,0-1-1,0 0 8,0-35-6,0 36 5,0-1-5,0 0-1,0 1-6,0-1 7,0 1-4,0-1 3,0 0-2</inkml:trace>
    </iact:actionData>
  </iact:action>
  <iact:action type="add" startTime="204605">
    <iact:property name="dataType"/>
    <iact:actionData xml:id="d25">
      <inkml:trace xmlns:inkml="http://www.w3.org/2003/InkML" xml:id="stk25" contextRef="#ctx0" brushRef="#br0">20920 12841 0,'-36'-18'170,"-52"-17"-158,18-18-7,17 18 4,-18-18-2,18 18-1,36 17 3,-1 18-1,0-35 8,18 0 4,0 17-7,0 0-5,-17-17 1,17 17-1,0-17-1,0 17 2,0 1-2,0-18 3,0-1-3,0 1 0,0 0 0,0-18 4,0 18-4,0-18 1,0 17 0,17-34 0,1 35-1,0-18 2,17-18-2,-17 18 0,-18 18 2,0-18 0,17 18-2,1-18 2,-1 53-2,1-18 2,0-52 0,-1 70-3,19-18 2,-19-17 1,19 17-1,34 0-1,-17 1 3,88-36-3,-53 18 2,71-18-3,-53 17 2,17 19 0,36-54 2,-71 36-4,53-18 3,-52 35-2,34 1 0,1-54 3,70 53 0,-53 1-3,18-1-1,17-52 3,18 17-3,-35-18 3,17 36-1,-17-36 0,17 54 0,-17-36 0,-88 17 0,17 19 1,-53 17-3,18 0 3,17-18-1,-17 18 1,0 0-2,35 0 2,1 0-2,-1 0 2,35 0-2,1 0 1,-1 0 0,18 0 0,36 0-1,-36 0 2,-35 0-2,-18 0 1,0 0 1,-17 0-1,-18 0 0,17 0 0,-35 0 0,1 0 0,-1 0 0,36 0-1,-54 0 3,54 35-2,-54-17 0,36-18 0,18 35 1,-1 1-3,1-1 4,17 0-3,0 1 0,1-1 2,52 35-1,-124-52 0,54 17 1,-36 1-3,0-19 2,-17-17 13,0 18-18,-1-1 5,1 1-1,-18 0 10,0-1-8,35 19-2,1 17 2,-19-36-1,18 18-1,-17 18 2,35 18-2,0-36 1,17 18-1,-17-18 3,18 18-4,-18-17 4,-18-1-3,-17-17 8,-1-1 1,-17 1 1,0-1 1,0 1-12,0 0 1,0-1 2,0 1-2,0 17 2,0 1 0,0-1-2,-17 0 2,17 18-2,-18-35 2,18 52-2,0-34 2,0 16-2,-18-34 2,18 35-3,0-35 4,0 17-3,-17-17 2,17-1 5,0 36-5,-18-53-1,1 18 0,17-1-1,-18 1 2,0 17-2,-17 1 2,17-19-1,18 1 1,0-1-3,-17 19 4,-1-19-4,0 19 5,1-19-5,17 1 3,0 17-2,-35 1 3,17-1 5,0-18 2,18 1 4,-35 17-5,17-35 1,18 18-9,-17 0-1,-1-1 9,0-17 2,1 0-11,-1 18 8,-17 17-5</inkml:trace>
    </iact:actionData>
  </iact:action>
  <iact:action type="add" startTime="207250">
    <iact:property name="dataType"/>
    <iact:actionData xml:id="d26">
      <inkml:trace xmlns:inkml="http://www.w3.org/2003/InkML" xml:id="stk26" contextRef="#ctx0" brushRef="#br0">28892 12735 0,'18'0'168,"70"0"-157,-17 0-6,17 0 4,0 0-3,36 0 3,-71 0-2,35 0 2,-53 0-2,53 0 1,-35 0 0,0 0 0,-18 0 0,18 0-1,-17 0 2,17 0-2,-18 0 2,0 0 0,0 0-1,18 0 0,18-35 0,-54 35-1,54-18 2,-36 18-1,18 0 1,-35-17-3,17 17 3,36 0-1,-36 0-1,18-18 0,-18 18 3,18 0-3,-35 0 1,52 0 1,-52 0-3,35 0 3,0 0-1,0 0 1,17-35-2,-17 35 0,-18-18 2,36 18 0,0-17-2,-36 17 2,18 0-3,17-18 4,-52 18-4,52 0 3,-17 0-2,-17 0 3,17 0-4,17 0 4,-35 0-3,54 0 2,16 0-2,-52 0 3,36 0-2,-19 0 0,1 0 0,-54 0 0,54 0 0,-1 0-1,-34 0 5,-1 0-5,0 0 0,-17 0-1,17 0 3,-17 0-2,17 0 2,0 0 6,18 0 2,-35 0-11,17 0 4,-17 0-4,35 0 10,-18 0 0,0 0-8,-17 0 1,0 0-3,-1 0 3,19 0-1,-1 35-1,-18-35 19,1 0-2,0 0-16,35 18 0,-18-18-1,0 17 2,18-17-1,0 0 1,-18 0-3,1 18 4,16-18-3</inkml:trace>
    </iact:actionData>
  </iact:action>
  <iact:action type="add" startTime="212877">
    <iact:property name="dataType"/>
    <iact:actionData xml:id="d27">
      <inkml:trace xmlns:inkml="http://www.w3.org/2003/InkML" xml:id="stk27" contextRef="#ctx0" brushRef="#br0">29016 12577 0,'-18'0'134,"18"35"-125,0-18-1,89-17 1,-1 0-2,88 0 2,0 0-2,1 0 2,-1 0-2,1 0 2,-89 0-2,35 0 3,-52 0-3,17 0 1,18 0-1,17 0 1,1 0 0,-1 0 0,-34 0-1,-1 0 2,-53 0 0,0 0-3,1 0 4,-1 0-4,0 0 10,0 0-6,1 0-2,34 18 1,1-18-3,-18 18 3,-36-1-1,1-17 0,17 0-1,-17 0 2,0 0 21,34 18-13,1 0-9,18-1-1,17-17 3,53 36-3,-17-36 1,-36 0-1,18 0 3,-53 0-3,0 0 2,-18 0-2</inkml:trace>
    </iact:actionData>
  </iact:action>
  <iact:action type="add" startTime="249135">
    <iact:property name="dataType"/>
    <iact:actionData xml:id="d28">
      <inkml:trace xmlns:inkml="http://www.w3.org/2003/InkML" xml:id="stk28" contextRef="#ctx0" brushRef="#br0">8837 13476 0,'71'0'94,"17"0"-83,318 0 13,-248 0-18,19 0 2,-36 0-3,35 0 5,1 0-4,-19 0 3,19 0-1,-1 0-2,0 0 3,1 0 0,-71 0 0,88 0-1,-88 0 0,17 0 0,53 0 0,-52 0 2,52 0-3,1 35 0,-19-17 2,-16-18-3,52 18 4,-53-18-5,35 0 4,-35 0-2,-17 0 3,52 0-3,-53 0 2,54 0-2,-36 0 2,18 0-3,17 0 3,1 0-2,-36 0 3,70 0-3,-70 0 1,36 0-1,-18 0 2,35 0-2,17 0 2,-70 0-1,71 0-1,-36 0 3,-17 0-3,35 0 1,-70 0 0,352 0 18,-300 0-19,1 0 1,-1 0-1,0 0 3,-34 0-5,69 0 6,-34 0-5,-36 0 1,17 0 2,19 0-2,52 0 1,0 0 5,18 0-9,-17 0 3,-19 0 2,-69 0-1,69 0 1,1 0-2,35 0 2,0 0-2,53-71 2,-36 71-1,18-35 0,-70-36-1,53 71 2,-36 0-1,18 0 1,-18 0-2,-17 0 2,-18 0-2,-18 0 2,89 0-3,-1 0 4,36 0-3,-17 0 1,34 0-1,53 0 1,-87 0 0,-54 0 0,18 0 1,-18 0-2,53 0 1,-35 0 0,18 0 2,17 0-3,18 0 0,18 0 1,-36 0 2,-35 0-4,-53 0 3,-18 0-2,36 0 3,-71 0-5,71 0 5,-1 0-5,1 36 6,17-19-5,-52 36 3,34-53-1,-34 0 0,-54 0 0,-35 0 0,1 0 0,-54 0 1,35 0-3,-17 0 3,35 18-2,54-1 1,52 1 0,-36-18 1,72 53-2,-19-53 3,319 0 15,-354 0-19,-35 0 3,18 0-2,-71 0 1,-17 0-1,-36 0 3,0 0-4,-17-18 149,-1 18-141,36-53-4,-35 36-5,0-1 12,-18 0 121,-36 18-43,19 0-69,-1 0-12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8T03:49:08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60">
    <iact:property name="dataType"/>
    <iact:actionData xml:id="d0">
      <inkml:trace xmlns:inkml="http://www.w3.org/2003/InkML" xml:id="stk0" contextRef="#ctx0" brushRef="#br0">2434 5433 0,'18'0'95,"-1"0"-85,19 0-4,-19 0 2,19 0 1,17 0-2,17 17 2,1-17-2,17 0 1,0 18-1,18 35 3,-18-53-4,-17 0 3,-36 0-2,35 0 3,-17 0-4,-17 18 2,17-18 0,-18 0 0,18 0 0,17 0 0,-34 0 0,34 0 0,-17 0 0,-18 0 0,36 0 0,-36 0-1,0 0 2,18 0-1,-35 0 0,35 0-1,-35 0 3,34 0-4,-16 0 4,-1 0-3,0 0 1,18 0-1,-35 0 4,35 0-5,-18 0 3,18 0-3,-18 0 3,36 0-1,-1 17 0,-17-17 0,0 0 0,18 36-1,-1-36 2,19 0 0,-72 0-1,54 0-1,-1 0 2,-52 0 7,17 0-8,-17 0 7,-1 0-6,19 0-1,-1 0-1,0 0 2,1 0-2,34 0 1,-35 0 0,18 17 1,18-17-2,-1 0 1,1 18 0,-53-18 0,52 0 1,-52 0-2,52 0 1,1 0 4,-1 0-7,-34 0 2,34 0 2,1 0-2,-1 0 1,-52 0 0,35 0 0,-18 0 0,18 0 1,-18 0-2,-17 0 3,35 0-4,0 0 4,0 0 6,-36 0-10,36 0 4,-17 0-4,52 0 3,-35 0-2,-18 0 1,18 0-1,0 0 3,0-18-3,-18 18 1,-17 0 1,35 0 0,-36 0-2,1 0 1,17 0 1,0-17-2,1-1 1,-19 18 1,54-35-2,-36 17 0,18 18 9,-35 0-5,35 0 5,-36 0-10,36 0 2,18 0 0,-36 0 2,53 0-4,18-35 3,-35 35-1,17-36-1,0 19 1,-35 17 0,0 0 0,-18-18 0,0 18 1,18-18-2,-35 18 2,35-17-2,-18 17 2,0 0-3,36 0 3,-36-18-2,36 18 2,-53-17-3,52-1 5,-17 18-5,-18-35 4,1 35 4,-19 0-4,36 0-3,-18 0 1,1-18 0,-1 18 0,35-18-1,1 18 2,-36 0-1,18 0-1,35 0 2,-52 0-1,17 0-1,0 0 2,-1 0-1,1 0 0,18 0 1,-1 0-2,19 0 0,-36-17 2,-18 17-2,35 0 3,19 0-4,-36 0 4,-1 0-4,19 0 5,17 0-5,-17 0 1,-54 0 2,54 0 0,-36 0-2,-17 0 1,35 0 0,0 0 0,17 0 7,-52 0-7,35 0 1,17 0 0,-52 0-2,35 0 1,-18 0 0,0 0 0,-17 0 0,0 0 1,17 0 14,0 0 220,18 0-229,0 0 0,-35 0-2,35 0-6,-36 0 2,1 0 10</inkml:trace>
    </iact:actionData>
  </iact:action>
  <iact:action type="add" startTime="14300">
    <iact:property name="dataType"/>
    <iact:actionData xml:id="d1">
      <inkml:trace xmlns:inkml="http://www.w3.org/2003/InkML" xml:id="stk1" contextRef="#ctx0" brushRef="#br0">17321 5274 0,'18'0'106,"17"0"-100,89 0 2,-36 0 0,53 0-1,35 18 2,36-1-2,0-17 3,17 0-3,36 0 2,-54 0-2,-17 0 2,-17 0-3,17 36 3,-18-36-2,-52 35 2,87-18-1,-87 19-1,17-19 0,-18-17 2,1 0 0,-1 0-3,54 0 2,-36 0 1,35 0-2,-17 0 1,35 0 0,-18 0 1,-17 0-2,-53 0 2,53 0-1,-18 0 0,-53 0 2,18 0-4,0 0 4,-36 0-4,18 0 3,1 0-2,-1 0 2,-18 0-2,19 0 1,34 0 0,-35 0-1,36 0 2,17 0-1,-18 0 0,1 0 0,52 0 0,-52 0-1,-19 0 2,54 0-1,-18 0 0,18 0 0,17 0 0,18 0-1,-17 0 3,-18 0-3,-18 0 2,35 0-2,-17 0 1,-36-53-1,18 36 3,-17 17-3,-1 0 1,1 0-1,17 0 1,-18 0-1,1 0 2,-36 0-1,53 0 1,18 0-2,-36 0 1,-17 0 0,106 0 1,-36 0-1,-52 0 0,17 0 0,35 0 0,-52 0 0,-1 0 0,18 0 0,-17 0 0,-36-18 2,36 18-4,-36 0 3,35 0-2,54-17 1,-54 17-1,1 0 2,52 0-2,-53 0 1,1 0 1,-36 0-1,53 0 0,-17 0-1,-1 0 2,18 0-2,0 0 1,36 0 2,-1 0-4,-52 0 1,52 0 2,-17 0-2,-18 0 3,-53 0-3,35 0 2,-52 0-2,-53 0 2,35 0-2,-36 0 2,1-36-1,17 36 64,0 0-64,18 0 7,-17-17-7,-1 17 1,-17 0-2,17 0 1,0 0 1,0 0 7,-17 0-7,35 0 8,-35 0 597,-1 0-253</inkml:trace>
    </iact:actionData>
  </iact:action>
  <iact:action type="add" startTime="23337">
    <iact:property name="dataType"/>
    <iact:actionData xml:id="d2">
      <inkml:trace xmlns:inkml="http://www.w3.org/2003/InkML" xml:id="stk2" contextRef="#ctx0" brushRef="#br0">9525 7320 0,'18'-18'27,"-1"18"-14,1-17-5,35 17-2,-18 0 4,18 0-4,35 0 3,36 0-2,-1 0 2,18 0-2,18 0 2,-53 0-2,53 0 3,-36 0-4,-35 0 4,36 0-4,17 0 3,-18 0-2,1 17 3,-36-17-4,35 18 3,1 0-2,35-18 0,-18 0 1,35 0 1,-52 0-1,-1 0 0,-35 0-1,18 0 2,0 0-1,35 0 0,-53 0 0,0 0 1,18 0-2,-17 0 2,-37 0-2,19 0 1,0 0 2,17 0-5,35 0 5,-35 0-3,1 0 1,52 0-1,-35 0 2,-18 0-1,18 0 1,-1 0-2,-16 0 2,-1 0-2,-18 0 2,-34 0-3,52 0 3,-18 0-1,36 0-1,71 0 2,-54 0-1,1 0 0,17 0 0,-18 0 0,1 0 0,-36 0 1,0 0-1,0 0 0,-35 0-2,-18 0 4,1 0-2,-1 0 0,-17 0-1,-1 0 3,18 0-5,-17-18 5,0 18-3,-1 0 1,19 0-1,17 0 1,0 0 0,-18 0 0,18 0 0,17-18 2,-52 18-4,35 0 4,-18 0-3,0-17 2,-17 17 0,0 0 95,35 0-80,-36 0-17,18 0 9,-17 0-8,0 0 17</inkml:trace>
    </iact:actionData>
  </iact:action>
  <iact:action type="add" startTime="25506">
    <iact:property name="dataType"/>
    <iact:actionData xml:id="d3">
      <inkml:trace xmlns:inkml="http://www.w3.org/2003/InkML" xml:id="stk3" contextRef="#ctx0" brushRef="#br0">21167 7197 0,'70'0'94,"18"0"-86,36 0 1,17 0-2,18 0 1,17 0-1,18 0 2,18 0-1,-71 0 0,35 0 1,-17 0-1,17 0-1,-52 0 3,-18 0-4,53 0 3,-36 0-2,-35 0 1,0 0 0,-17 0 1,-18 0-2,0 0 1,0 0 0,-36 0 0,1 0 0,17 0 81,-17 0-65</inkml:trace>
    </iact:actionData>
  </iact:action>
  <iact:action type="add" startTime="32997">
    <iact:property name="dataType"/>
    <iact:actionData xml:id="d4">
      <inkml:trace xmlns:inkml="http://www.w3.org/2003/InkML" xml:id="stk4" contextRef="#ctx0" brushRef="#br0">3828 11377 0,'0'-18'232,"17"18"-224,36 0 0,18 0 0,-1 0-1,18-17 2,-35 17-1,71 0-1,-18 0 1,-18 0-1,35 0 1,-34 0 1,-1 0-2,0 0 0,0 0 1,0 0 0,-35 0 1,0 0-1,0 0 1,-18 0-1,1 0 0,-19 0 0,1 0 0,0 0 0,-1 0 1,18 0-3,-17 0 3,17 0-2,-17 0 1,17 0 1,-17 0-1,17 0 6,-17 0-5,-18-18 7,18 18 49,17 0-25</inkml:trace>
    </iact:actionData>
  </iact:action>
  <iact:action type="add" startTime="36374">
    <iact:property name="dataType"/>
    <iact:actionData xml:id="d5">
      <inkml:trace xmlns:inkml="http://www.w3.org/2003/InkML" xml:id="stk5" contextRef="#ctx0" brushRef="#br0">7761 11465 0,'18'0'402,"35"0"-362,-36 0-27,19 0-5,-19 0 25,1 0-26,17 0 18,-17 0-9,-1 0-9,36 18 2,-35 0-2,35-18 9,0 0 1,-18 17-8,18-17 6,-35 0-8,35 18 1,-18-18 9,-18 0-9,1 0-1,17 17 3,-17-17-4,0 0 2,-1 0 0,36 0 1,-35 0-1,17 0 0,0 0-2,18 0 11,0 18-8,-35-18 6,0 0-8,-1 0 2,1 0 7,-1 18-8,1-18-1,17 0 9,-17 0-8,0 0 9,17 0-10,0 0 18,-17 0-8,-1 0-9,1 0-1,17 0 10,1 0-10,17 0 9,-36 0-7,54 0-2,-18 0 3,-18 0-5,18 0 4,17 0-2,-34 0 10,17 0-9,-36 0 8,19 0-9,-1 0 2,18 0-2,-18 0 2,36-18-2,-19 18 2,-16 0-2,-1-18 2,0 18-1,18 0 0,-35 0 0,35 0 0,17 0 1,-52 0-2,35 0 2,0 0-3,0 0 4,17 0-3,-34 0 2,-1 0-2,0 0 1,18 0 0,0 0 8,-18 0 0,18 0-8,-35 0 0,52 0 0,-17 0 0,0 0-1,18 0 2,35 0-1,-36 0 2,18 0-5,1 0 5,34 0-4,-17-17 5,0 17-5,-1-35 3,-52 17-3,36 18 4,-54-18-4,35 1 4,1-19-4,0 19 4,-19 17-3,19-18 2,-18 0-3,35-17 3,0 18-1,18-1 0,53-53 0,-36 54 0,-34-1-1,34 0 1,-105 18 0,-1 0 1,19-35-1,-19 17 15</inkml:trace>
    </iact:actionData>
  </iact:action>
  <iact:action type="add" startTime="38752">
    <iact:property name="dataType"/>
    <iact:actionData xml:id="d6">
      <inkml:trace xmlns:inkml="http://www.w3.org/2003/InkML" xml:id="stk6" contextRef="#ctx0" brushRef="#br0">9102 11271 0,'-18'0'77,"18"18"-60,-18-18 2,-87 35 5,52-17-17,17-1-1,-34 1 3,17 35-1,-18-35 2,18-1-4,18 1 3,0 0-4,0-1 6,17-17-3,-17 0-1,17 0 0,0 0 1,-17 0-1,0 0 2,0 0-2,-1 0 3,-34 0-4,34 0 4,1 0-3,-35 0 2,52 0-2,-53 0 2,1-17-3,-1 17 2,54 0 0,-36-18 0,35 18-1,-17-18 3,0-17 15,35 17-2,-18-17-6,18 17-9,0 1-1,0-18 2,-18 17-2,18-35 2,0 0-2,0 0 2,0-35-2,0 17 2,0-17-2,0 18 2,0-19-3,0 37 3,0-37 0,0-34-2,0 88 1,36-89 0,-19 71 0,1-35 0,-1 53 0,-17-1 0,18-16 3,0 16-6,-1 19 3,-17-36-1,0 35 2,18-17-2,35-18 3,-35 0-4,17 35 3,0-35-2,-17 36 3,17-19-3,-17 19 1,-1-18 0,36-18 1,-35 35-2,17 0 0,36-17 1,-18 17 0,17 1 0,-17-1 0,-35 18 1,17-35-2,0 35 1,18 0 0,0 0 0,18 0-1,-18 0 3,35 0-3,-35 0 2,53 0-2,-54 0 3,19 0-4,0 0 3,-1 18-2,-52-18 3,52 0-4,-52 0 3,17 17-2,-17-17 10,0 0-10,-18 18 1,35-1 1,-18 1-3,1 17 3,35-17 0,-35 0-1,35 17 0,-18 0-1,-18-35 0,19 53 2,-19-35-1,1-18 0,17 53 2,-17-36-3,0 36 2,-1-18-2,1-17 9,-18 0-7,0-1-1,0 1-2,17 17 2,-17-17 3,0 17 2,0-17-4,0 0-2,-17 17 2,17 0-2,-18 18 2,1-18-2,-19 36 1,19-54 0,-1 36 1,0 0-1,-17 0 1,35-35-2,0 17 3,-35 36-4,35-54 3,-53 36-2,53-17 3,-18-1-4,1-18 3,-1 19-2,0-1 2,18 0-2,-17-17 1,-1 35 0,-17-18 0,0 18 0,17-18 0,-35 18-1,18 0 1,17-18-1,-17 1 2,17-36-2,0 35 2,-17 0-1,18-35 1,-1 18-1,0-18 0,-35 18 1,18-1 7,0 1-9,0-18 16,17 0 42</inkml:trace>
    </iact:actionData>
  </iact:action>
  <iact:action type="add" startTime="55952">
    <iact:property name="dataType"/>
    <iact:actionData xml:id="d7">
      <inkml:trace xmlns:inkml="http://www.w3.org/2003/InkML" xml:id="stk7" contextRef="#ctx0" brushRef="#br0">19967 11518 0,'35'0'199,"18"0"-191,-35 0 1,53 0-1,-1 0-1,-17 0 2,0 0-2,18 0 1,17 0 0,-18 0 0,-52 0 1,35 0-3,-36 0 2,19 0 161,-19 0-161,1 0 8,0 0 0,-1 0 8,1 0 150</inkml:trace>
    </iact:actionData>
  </iact:action>
  <iact:action type="add" startTime="59856">
    <iact:property name="dataType"/>
    <iact:actionData xml:id="d8">
      <inkml:trace xmlns:inkml="http://www.w3.org/2003/InkML" xml:id="stk8" contextRef="#ctx0" brushRef="#br0">7691 11553 0,'-18'18'23,"71"-18"139,-18 0-155,36 0 1,-1 0 0,-17 0 0,0 0 1,35 0-2,0 0 2,1 0-2,-1 0 1,18 0 2,-53 0-5,17 0 5,-35 0-2,54 0 0,-54 0-1,53 0 1,-17 0 0,-18 0 1,-1 0-1,19 0 0,-36 0-1,1 0 1,-1 0 0,18 0 2,-36 0 5,19 0-7,-19 0 7,19-18-6,-19 18-1,1 0 0,17 0-1,0 0 5,18 0-7,-35 0 2,35 0 3,-18 0-3,0 0 1,1 0-1,-1 0 9,0 0-8,1 0 23,-19 0-6,1 0 7,17 0-23,-17 0-2,35-17 9,-36 17 10,36 0-19,-35 0 8,17-35-7,-17 35 0,17 0 0,0 0 0,1 0-1,34 0 1,-17 0 0,-18 0 0,36 0 1,-18 0-1,-18 0-1,18 0 3,-35 0-4,35 0 4,-36 0-4,19 0 10,-19 0-8,1 0 8,17 0-7,-17 0-2,-1 0 1,1 0 0,0 0 1,-1 0-2,1 0 1,0 0 8,-1 0-8,1 0 16,17 0-15,-17 0 15,35 0-15,-36 0 6,1 0-7,17 0 0,-17 0 0,17 0 0,-17 0 1,-1 0-1,19 0-2,-1 0 3,18 0 7,-35 0-1,34 0-7,1 0 9,-35 0-1,17 0-7,-17 0-1,17 0 0,-17 0-2,-1 0 3,1 0-1,35-18 7,-35 18-7,17 0 9,-17 0-9,-1 0 0,36 0-1,-35 0 2,35 0-1,0 0 8,-36 0-8,54 0-1,-36 0 2,18 0-1,-35 0 0,52 0 0,1 0-1,-18 0 2,35 0-1,0 0 1,18 0-3,-71 0 4,36 0-3,-1 0 2,-52 0-2,35 0 1,-18 0 0,-17 0-1,17 0 2,-17 0-2,-1 0 2,1 0-1,0 0 64,34 0-64,-16 0 0,17 0 0,0 0 2,-18 0 4,-17 0-6</inkml:trace>
    </iact:actionData>
  </iact:action>
  <iact:action type="add" startTime="64706">
    <iact:property name="dataType"/>
    <iact:actionData xml:id="d9">
      <inkml:trace xmlns:inkml="http://www.w3.org/2003/InkML" xml:id="stk9" contextRef="#ctx0" brushRef="#br0">15857 11430 0,'18'0'64,"17"0"-15,-17 0-34,17 0-8,18 0 1,18 0 1,-1 0-1,18 0-1,18 0 1,18 0 0,52 0 0,-17 0 0,17 0 1,1 35-2,-1-17 1,-53-18-1,36 53 3,-123-53-3,34 0 2,-52 0-1,-1 0 1</inkml:trace>
    </iact:actionData>
  </iact:action>
  <iact:action type="add" startTime="68141">
    <iact:property name="dataType"/>
    <iact:actionData xml:id="d10">
      <inkml:trace xmlns:inkml="http://www.w3.org/2003/InkML" xml:id="stk10" contextRef="#ctx0" brushRef="#br0">7532 11642 0,'17'0'64,"1"0"-41,35 0-15,-35 0-1,52 0 1,1 0 2,-36 0-3,53 0 0,0 0 1,89 0 0,-54 0 0,36 0 0,17 0 1,-70 0-1,88 0 0,-88 0 0,-18 0 0,18 0-1,-18 0 2,1 0-2,-1 0 3,0 0-4,-18 0 3,19 0-2,34 0 2,-35 0-2,1 0 3,-1 0-4,0 0 3,35 0 0,-34 0-3,-1 0 2,18 0 0,-53 0 2,35 0-5,-18 0 3,18 0 1,1 0-1,34 0 0,1 0 0,-54 0-1,36 0 2,-35 0-2,-19 0 2,19 0-2,-36 0 2,18 0-2,18 0 3,17 0-4,0 0 3,36 0-2,-1 0 2,1 0-2,-36 0 1,88 0 0,-88 0 1,1 0-1,-1 0 0,-53-18 0,36 18 0,-36 0 0,18 0-1,17 0 2,1 0-1,-53 0-1,34 0 2,-34 0-1</inkml:trace>
    </iact:actionData>
  </iact:action>
  <iact:action type="add" startTime="72479">
    <iact:property name="dataType"/>
    <iact:actionData xml:id="d11">
      <inkml:trace xmlns:inkml="http://www.w3.org/2003/InkML" xml:id="stk11" contextRef="#ctx0" brushRef="#br0">15734 11677 0,'35'0'55,"36"0"-46,-1 0-1,18 0-2,54 0 3,-54 0-1,106 0 0,-88 0 1,17 0-2,1 0 1,-54 0-1,18 0 3,1 0-4,-1 0 4,-18 0-5,-17 0 5,35 0-4,-17 0 5,17 0-4,0 0 0,36 0 2,-1 0 0,-35 0-2,36 0 0,17 0 1,-17 0 0,17 0 1,17 0-2,-17 0 2,36 0-3,-18 0 4,17 0-2,-70 0 1,17 0-3,1-53 3,-54 53-2,19-18 2,-37 1-1,1 17 1,-17-18-3,-1 18 3,18 0-2,-36 0 2,54 0-2,-18 0 1,-18 0-1,53 0 2,-17 0-1,17 0 0,-17 0 0,17 0 0,0 0 0,0 0 1,36 0-1,-36 0 1,0 0-3,0 0 3,-17 0-2,-36 0 0,0 0 2,1 0-2,-1 0 11</inkml:trace>
    </iact:actionData>
  </iact:action>
  <iact:action type="add" startTime="79930">
    <iact:property name="dataType"/>
    <iact:actionData xml:id="d12">
      <inkml:trace xmlns:inkml="http://www.w3.org/2003/InkML" xml:id="stk12" contextRef="#ctx0" brushRef="#br0">6209 13123 0,'35'0'167,"36"0"-158,-18 0-1,0 0 0,35 0 0,0 0-1,-18 0 2,19 0-2,-1 0 2,0 0-2,-17 0 1,17 0-1,-18 0 3,19 0-3,-72 0 1,71 0-1,-35 0 2,-35 0-1,53 0 0,-54 0 0,18 0 0,1 0-1,17 0 2,-18 0-1,0 0 0,18 0 1,-18 0-2,36-35 2,-36 35-2,0 0 3,18 0-3,0 0 2,-35 0 13</inkml:trace>
    </iact:actionData>
  </iact:action>
  <iact:action type="add" startTime="83524">
    <iact:property name="dataType"/>
    <iact:actionData xml:id="d13">
      <inkml:trace xmlns:inkml="http://www.w3.org/2003/InkML" xml:id="stk13" contextRef="#ctx0" brushRef="#br0">10583 13088 0,'-17'0'45,"34"0"92,19 0-129,-1 0 1,35-18-2,-34 18 1,52 0-1,-18 0 2,19 0-2,-36 0 1,35 0 1,-35 0 0,35 0-1,35 0 0,-70 0-2,18 0 3,-1 0-1,1 0 1,-36 0-2,36 0 2,-1 0-2,-34 0 2,17 0-2,17 0 2,1 0 1,-54 0-4,36 0 3,0 0-3,0 0 5,0 0-6,0 0 4,0 0-1,17 0 1,19 0-2,-54 0-1,35-17 4,-34 17-2,-19 0-1,1 0 3,17 0-3,18 0-1,-18 0 3,1 0 0,34 0-1,-17 0-1,-18 0 2,36 0-2,-53 0 2,17 0-2,0 0 2,0 0-2,36 0 4,-36 0-6,18 0 4,0 0-1,0 0 0,18 17 0,-19-17 1,1 0-2,18 0 0,17 0 2,-53 0 0,1 0-1,-1 0-2,-17 0 3,17 0-1,0 0-1,0 0 2,36 0-2,-36 0 5,89 0 9,-54 0-18,-17 0 1,-17 0 5,16 0-3,-16 0 3,17 0 0,-36 0-2,36 0 1,-18 0 0,1 0 1,-1 0-1,36 0-1,-1 0 1,1 0 0,-1 0 0,18 0-1,1 0 3,16 0-3,1 0 2,-35 0-1,17 0 0,-17 0 0,-1 0 0,-17 0-1,35 0 2,-17 0-1,17 0 0,0 0 0,0 0-1,-17 0 3,17 0-2,-35 0 0,35 0-2,-52 0 2,34 0 1,-35 0-1,1 0 0,-19 0 0,19 0 0,-19 0-1,1 0 10,-1 0 472</inkml:trace>
    </iact:actionData>
  </iact:action>
  <iact:action type="add" startTime="91303">
    <iact:property name="dataType"/>
    <iact:actionData xml:id="d14">
      <inkml:trace xmlns:inkml="http://www.w3.org/2003/InkML" xml:id="stk14" contextRef="#ctx0" brushRef="#br0">16281 11606 0,'-36'0'170,"19"0"-163,-1 0 0,-35 0 3,0-35-4,18 0 4,17 17-4,-35 1 3,18-1-2,0-17 9,17 17 0,18 0-7,0-52-1,0 35 1,0-18-1,18 0-1,0 35 0,34-70 1,-34 17 8,35 18-9,-18 18 2,1-35-2,16 17 1,1-36 0,-17 54 1,17-18-1,-18 0 1,0-17-1,18 17-1,18-18 3,-18-17-4,35 18 4,-35-19-4,0 19 3,-1 17-2,19-53 1,0 71 0,-1-18 2,-17 35-5,35 1 5,18-54-1,-18 53-4,53-17 3,-88 17 0,53-17 0,35-35 0,-88 52 1,88-17 0,-53-36-3,18 54 5,18-1-4,-54-17-1,71 35 4,-17 0-4,-36 0 3,71 0-1,17 0 1,-35 0-3,71 0 4,-71 0-4,71 0 4,-1 35-3,-34-17 1,-1 17-1,-17 0 3,-36-17-4,36 52 3,-71-52 0,54 17-2,-19 0 0,-70-17 2,35 0 0,53 17-2,-35 18 1,18 0-1,17-18 2,-71 0-1,54 1 2,-71-1-4,-18 0 3,88 53-1,-17-35 2,-35-17-5,35 17 5,-54-36-4,-34 18 3,70 18-2,-88-35 0,18 0 2,17-1-2,-35 1 18,0 0-17,0-1 1,0 1-2,0-1 2,0 19-2,0-19 9,0 1 0,-35 53-6,0-18-4,-1-18 3,19 18-2,-54 0 2,18 0-2,18-36 4,-36 18-5,54 1 3,-18-19 0,-18 36-3,17-35 1,19 0 1,-36-18 1,-18 70-1,36-70 1,-18 18-2,18 35 2,-18-36-2,18 1 2,-36 35-1,53-35-1,-17-1 0,17-17 2,-17 18-2,18-1 1,-1 1-1,-17-18 2,-1 0-2,-34 35 3,52-35-3,-17 18 2,0-18-3,-1 0 4,1 0-3,-18 0 1,35 0-1,1 0 1,-18 18 1,17-18 7,0 0-8,1 0 8,-1 0 9,0 0-16,18 17-2,-35-17 0,-18 0 2,-17 36-2,17-19 3,-18 1-3,-17-18 1,-18 17 0,-17-17 1</inkml:trace>
    </iact:actionData>
  </iact:action>
  <iact:action type="add" startTime="108431">
    <iact:property name="dataType"/>
    <iact:actionData xml:id="d15">
      <inkml:trace xmlns:inkml="http://www.w3.org/2003/InkML" xml:id="stk15" contextRef="#ctx0" brushRef="#br0">19597 14940 0,'106'0'80,"-1"0"-71,107 0 0,0 0-2,-18 0 1,53 0-1,-71 0 2,1 0-2,-36 0 1,0 0 0,18 0 1,-36 0-2,18 0 3,0 0-4,-17 0 3,52 0-2,-52 0 2,-1 0-1,0 0 0,-17 0-1,0 0 3,0 0-4,53 0 1,-18 0 1,18 0-1,-18 0 2,0 0-1,18 0 1,17 0-1,-53 0 0,-17 0 0,-18 0 0,-17 0 0,0 0 0,-19 0 0,-16 0 0,34 0-2,1 0 4,-36 0-2,53 0 1,-17 0-2,17 0 3,0 0-5,-17 0 5,17 0-4,-17 0 3,-36 0-1,35 0 0,1 0 0,-36 0-1,1 0 2,-1 0-3,-18 0 4,1 0-4,17 0 1,1 0 2,-19 0-1,1 0 0,17 0 0,-17 0 1,-1 0 7,36 0 41,53 0-48,53 53-2,-36-35 1,1-18 2,-1 0-3,-34 0 0,-19 0 1,-35 0 1</inkml:trace>
    </iact:actionData>
  </iact:action>
  <iact:action type="add" startTime="111802">
    <iact:property name="dataType"/>
    <iact:actionData xml:id="d16">
      <inkml:trace xmlns:inkml="http://www.w3.org/2003/InkML" xml:id="stk16" contextRef="#ctx0" brushRef="#br0">6544 14887 0,'18'0'213,"35"0"-202,-36 0-6,36 0 4,-18 0-2,1 0 2,-19 0 1,36 0-4,-17-17 1,-1 17 1,-18 0 0,36 0 0,-17 0 1,34-18-1,-52 18 0,52 0 1,-17-18-2,-35 18 1,35 0 1,-18-17-2,18 17 9,-35 0-7,52 0-2,1 0 2,-18 0-1,17 0 0,1 0-1,-1 0 3,-17 0-3,-17-36 1,16 36 0,-16-17 0,-19 17 143,1 0-142,0 0-1,17 0 7,-17 0 9,-1-18 24,19 18-31</inkml:trace>
    </iact:actionData>
  </iact:action>
  <iact:action type="add" startTime="122863">
    <iact:property name="dataType"/>
    <iact:actionData xml:id="d17">
      <inkml:trace xmlns:inkml="http://www.w3.org/2003/InkML" xml:id="stk17" contextRef="#ctx0" brushRef="#br0">10777 14623 0,'36'0'102,"34"0"-94,-17 0 0,35 0 0,0 0 1,18 0-2,0 0 1,18 0 1,-36 0-2,0 0 3,35 0-3,-52 0 1,17 0-1,-17 0 1,-18 0-2,0 0 2,17 0 0,-17 0 1,-35 0 0,35 0-2,-36 0 2,36 0-2,0 0 1,-18 0 1,54 0 1,140 0 14,-141 0-16,-17 0 1,-36 0-2,18 0-3,0 0 6,17 0 6,-17 0 0,-35 0-9,35 0 2,17 0-2,-52 0 2,70 0-2,-17 0 2,-1 0-1,1 0 0,-18 0-1,17 0 2,1 0-2,-1 0 2,-34 0-1,34 0-1,-17 0 1,-18 17 1,54-17-1,69 0-1,-69 18 2,-1-18-1,18 0 0,-18 0 0,0 0 1,-35 0-2,35 0 3,-53 0-4,36 0 3,-36 0-2,18 0 3,0 0-3,18 18 0,17-18 2,35 52-3,-52-52 3,17 0-1,-17 0 0,-18 0 0,-18 0 0,0 0-1</inkml:trace>
    </iact:actionData>
  </iact:action>
  <iact:action type="add" startTime="143464">
    <iact:property name="dataType"/>
    <iact:actionData xml:id="d18">
      <inkml:trace xmlns:inkml="http://www.w3.org/2003/InkML" xml:id="stk18" contextRef="#ctx0" brushRef="#br0">6174 16686 0,'17'0'144,"71"0"-137,1 0 2,69 18-3,-34-18 3,17 35-2,-18-35 1,19 0 1,16 0-2,-87 0 1,-18 0 0,-36 0 2,1 0-4,0 0 124,-1 0-116,1 0-4</inkml:trace>
    </iact:actionData>
  </iact:action>
  <iact:action type="add" startTime="144537">
    <iact:property name="dataType"/>
    <iact:actionData xml:id="d19">
      <inkml:trace xmlns:inkml="http://www.w3.org/2003/InkML" xml:id="stk19" contextRef="#ctx0" brushRef="#br0">9984 16810 0,'35'0'119,"71"0"-113,52 0 2,19 0 0,17 0 0,53 0 0,-18 0 1,0 0-1,-52 0-1,70 0 3,-106 0-3,-18 0 2,-70 0 0,71 0 9,-71 0-13,-36 0 4,36 0-3,-35 0 4,35 0-5,0 0 4,-18 0-1,0 0 0,18 0 1,-35 0 7,17 0-9,-17 0 50,17 0-50,-17 0 3,17 0-4,0 0 3,-17 0-1,17 0 1,-17 0-2,-1 0 10,1 0-9,17 0-1,18 0 3,53 0-5,-18 0 6,36 0-4,-36 0 1,0 0-2,-17 0 4,-54 0-3,1 0 1</inkml:trace>
    </iact:actionData>
  </iact:action>
  <iact:action type="add" startTime="154581">
    <iact:property name="dataType"/>
    <iact:actionData xml:id="d20">
      <inkml:trace xmlns:inkml="http://www.w3.org/2003/InkML" xml:id="stk20" contextRef="#ctx0" brushRef="#br0">9966 16845 0,'-18'0'175,"-17"0"-165,0 0-4,-36 0 3,54 0-2,-54-35 1,18 0 0,0 17 1,18 0-1,-36-17-1,18 0 1,36-1 0,-1 19 1,-35-18-2,53 17 1,-35-17 0,17 35 1,18-36-1,-17-17 0,-1 36-1,-17-18 2,17-1-3,0 1 4,1 0-3,-1-1 3,1 1-4,-1 17 4,-17-34-4,17 16 3,18-17-2,0 36 11,0-19-12,-18 1 1,18-18 2,-35 0-1,35 36 0,0-36 0,0 0-1,0 35 1,0-35 1,0 0 7,0 36-9,0-36 2,0 35-1,0-17 0,0 0 1,18-36-2,-18 53 3,35-17-5,-17 0 5,17-36-3,-35 54 1,53-36 0,-18 0-1,-35 18 2,35 17-2,1-17 1,-1-1 0,-17 19 0,35-1-1,-1-17 2,-16 17-1,34 1 0,-34 17 0,34-36 0,-17 19 0,-18 17 1,53 0-2,-52-18 2,17 18-2,17 0 2,18-18-2,1 18 3,-1 0-4,0 0 4,18 0-4,-18 0 5,36 0-5,-19 0 2,19 0-1,-36 0 2,35 0-1,-52 0-1,17 0 1,-52 0 1,34 0-2,18 0 2,-17 0-1,-1 0 0,-34 0-1,52 0 2,18 0 1,-36 36-5,1-19 5,17 1-3,0-18 2,18 35-2,-35-17 2,17-1-2,-18 1 3,1 0-4,-1 17 3,-17-35-2,-17 18 0,17-1 2,-18 1-1,-18-18-1,1 0 2,17 18-1,-35-1 56,53 19-56,-35-36 18,35 70-21,-36-70-2,-17 53 4,53 0 0,-35-53 2,17 35-3,-17 0 2,0-17 1,-1 17-2,1 1 2,0-19-1,-18 1 8,17 0-1,-17-1 19,0 36-27,0-35 0,0 17 2,0-17-1,0 35 2,0 0-4,-17 17 3,17-35-2,-36 18 2,19 0-1,-19 18 1,1-1-3,17-17 3,1 18-2,-1-54 2,0 1 0,1 35-5,-18-35 4,35-1 1,-18 1-1,-17 0 0,-1-1 8,-17 1-8,53-1 1,-17-17-2,-36 0 2,35 18-1,-17-18 0,17 0 2,18 18-4,-17-18 9,-19 35 19,1-35-3,18 18-15,-1-18 72,0 0-73,-35 17 2,36 1-8,-1 0-1,0-18 0,1 17-1,-1 1 13,-35-1 10,36 1-24,-19-18 2,-34 18 1,17-1-2,0-17 1,35 36 1,-17-36 7</inkml:trace>
    </iact:actionData>
  </iact:action>
  <iact:action type="add" startTime="161177">
    <iact:property name="dataType"/>
    <iact:actionData xml:id="d21">
      <inkml:trace xmlns:inkml="http://www.w3.org/2003/InkML" xml:id="stk21" contextRef="#ctx0" brushRef="#br0">16422 16598 0,'0'-17'165,"0"-1"-155,53 18 5,-36-18-6,1 18-3,17 0 3,-17 0-1,35 0 1,-36 0-2,36 0 3,0 0-4,0 0 3,-35 0-2,35 0 1,-36 0 0,36 0 1,-35 0-3,17 0 2,-17 0 0,0 0 0,17 0 1,-18 0 6,1 0 59,35 0-59,-35 0-5,35 0-4,-18 0 3,0 0-3,-17 0 4,35 0-4,0 18 4,-18-18-3,-18 0 0,36 0 3,-17 18-1,-1-18-2,0 0 1,1 0 0,-1 17 0,35-17-1,1 0 2,17 18 0,0 17-2,18-17 1,-18-18 0,36 0-1,-36 35 2,35-35 0,-34 0-3,-19 0 3,1 0-2,-54 0 1,19 0 0,-19 0 177,1 0-177,35 0 1,441 0 16,-247 0-17,0 0-3,-18 0 5,-88 0-2,-35-53 0,-36 35-3,-105 18 68,0 0-66,35 18 2,-18-18 167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8T03:52:01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72">
    <iact:property name="dataType"/>
    <iact:actionData xml:id="d0">
      <inkml:trace xmlns:inkml="http://www.w3.org/2003/InkML" xml:id="stk0" contextRef="#ctx0" brushRef="#br0">14464 1764 0,'0'-18'93,"35"1"-83,0 17-2,36 0-1,17-36 2,71 36-1,-53 0 1,53-17-3,52-1 3,-34 18-2,-36 0 2,35 0-2,-17 0 3,35 0-3,-71 0 1,89 0-1,-71 0 1,35 0 0,-17 0 0,-18 0 0,-52 0 0,34 0 0,0-35 1,1 35-1,-36-36-1,71 36 2,-36-17-2,1 17 1,-36 0 0,36 0 2,-36 0-4,0 0 3,35 0-2,-17 0 2,0 0-2,-18 0 3,0 0-4,1 0 4,-54 0-3,18 0 1,17 0-1,-34 0 2,-1 0 0,0 0-2,0 0 1,-17 0-1,17 0 3,1 0-3,-19 0 0,1 0 1,0 0 0</inkml:trace>
    </iact:actionData>
  </iact:action>
  <iact:action type="add" startTime="21706">
    <iact:property name="dataType"/>
    <iact:actionData xml:id="d1">
      <inkml:trace xmlns:inkml="http://www.w3.org/2003/InkML" xml:id="stk1" contextRef="#ctx0" brushRef="#br0">4322 5239 0,'-18'0'136,"36"0"-128,34 0 2,-16 0-4,17 0 2,17 0 0,18 0-1,18 0 2,0 0-1,0 0 0,17 0-1,1 0 2,-1 0-3,-70 0 4,18 0-3,-1 0 1,19 0 0,-37 0 0,-16 0 0,34 0 0,-17 0 0,-18 0-1,54 0 2,16 0 0,-16 0-2,-1 0 1,53 0 1,-70 0-3,34 0 3,-34 0 0,-1 0 0,1 0-3,-18 0 4,0 0-4,-18 0 3,-17 0-2,17 0 3,-17 0-4,-1 0 3,36 0-3,0 0 4,-18-18-3,18 18 11,-35 0-10,17 0-3,1 0 5,-1 0-1,-18 0-2,1 0 1,17 0 7,-17 0 2,0 0 17,-1 0-19,1 0-9,17-18 4,-17 18-3,17 0 1,18 0-1,-18 0 9,36-17-8,-36 17 0,0 0-1,36 0 3,-18 0-3,35 0 1,0-35-1,1 35 1,-19-18 1,71 18-2,-17-18 1,-54 18 0,18 0 0,-52 0 2,52 0-3,-18 0 1,1 0 0,17 0 1,0-17-2,-17-19 2,35 36-2,-18-17 1,0 17-1,36-18 2,-36 18-1,0 0-1,18 0 1,-18 0 2,0 0-3,0 0 1,1-18 0,-1-34 1,-71 52-3,36 0 4,-35 0-3</inkml:trace>
    </iact:actionData>
  </iact:action>
  <iact:action type="add" startTime="45815">
    <iact:property name="dataType"/>
    <iact:actionData xml:id="d2">
      <inkml:trace xmlns:inkml="http://www.w3.org/2003/InkML" xml:id="stk2" contextRef="#ctx0" brushRef="#br0">16457 5045 0,'18'0'125,"35"0"-116,-18 0 0,35 0-3,1 0 3,-18 0 0,35 0-3,18 0 3,-18 0-2,0 0 3,1 0-4,-1 0 3,0 0-2,18 0 3,-53 0-4,35 0 4,-35 0-3,17 0 2,-17 0-2,18 0 1,-18 0 1,17 0-1,-17 0-2,35 0 2,-17 0 1,17 0-1,36 0 0,-36 0 0,176 0 18,-158 0-19,-18 0 0,1 0 1,-1 0 3,35 0-6,-52 0 4,35 0-2,-18 0 3,0 0-4,0 0 4,18 0-4,-53 0 2,35 0 0,-17 0 0,17 0 0,-35 0-1,35 0 2,-35 0-2,35 0 2,0 0 0,36 0-1,-36 0-1,18 0 2,35 0-3,-18 0 4,-34 0-3,-1 0 2,35 0-1,-52 0 1,17 0-4,0-36 5,0 36-3,-17-35 2,0 18-2,-19 17 2,19 0-3,0 0 11,-54 0-9,36 0 0,-35 0 0,52 0 0,-17 0 0,-17 0 0,16 0 0,19 0 0,0 0 1,-19 0-2,19 0 1,0 0 1,-36 0-2,18 0 2,17 0-2,1 0 2,-18 0-2,17 0 3,1 0-4,17 0 4,-17 0-4,-18 0 3,0 0-2,35 0 1,-18 0 0,1 0 1,17 0-2,0 0 0,0 0 3,36 0-3,-18 0 1,17 0-1,36 0 2,-71 0-2,36 0 3,-36 0-3,-35 0 1,35 0 0,-53 0 1,36 0-3,-1 0 4,-52 0-3,35 0 3,-36 0-4,36 0 3,18 0-3,-36 0 4,18 0-3,18 0 2,-18 0-2,-18 0 1,35 0-1,-17 0 1,0 0 0,18 0 0,-36 0 0,18 0 1,18 0-2,17 0 2,-18 0-1,19 0 0,-1 0 0,0 0 0,-18-18 1,1 18-2,35 0 2,-36 0-3,19 0 5,-1-53-5,-35 53 3,70-18-3,-88 18 4,18 0-3,18-17 1,0 17 0,-54 0-1,36 0 2,-35 0-1,35 0-1,-18 0 2,0 0-1,0 0-1,1 0 2,-19 0 8,1 0-11,0 0 4</inkml:trace>
    </iact:actionData>
  </iact:action>
  <iact:action type="add" startTime="56852">
    <iact:property name="dataType"/>
    <iact:actionData xml:id="d3">
      <inkml:trace xmlns:inkml="http://www.w3.org/2003/InkML" xml:id="stk3" contextRef="#ctx0" brushRef="#br0">13864 9507 0,'18'0'214,"17"0"-203,-17 0 2,35 0-5,-36 0 1,36-17-2,-35 17 2,-1 0-2,36 0 0,-35 0 11,17 0-2,-17 0-9,0 0 0,17 0 3,-18 0 6,19 0-9,-1 0 2,0 0-1,-17 0-1,17 0 1,1 0 2,-19 0-2,36 0-1,-18 0 8,-17 0-6,0 0-1,17 0 0,-17 0 0,17 0-2,0 0 4,0 0-2,18 0-1,-35 0 1,35 0 1,-18 0-2,0 0 2,1 0-2,-1 0 1,-17 0 0,17 0 0,-17 0 0,-1 0 1,1 0 0,17 0 7,0 0-9,-17 0 1,17 0 0,-17 0 0,35 0 0,-18 0-1,0 0 2,36 0-2,-18 0 1,35 0-1,-35 0 3,35 0-3,-17 0 3,17 0-5,0 0 4,0 0 0,18 0-1,-88 0-2,35 0 3,-36 0-3,36 0 5,-17 0-5,-19 0 3,1 0-2,-1 0 3,19 0-4,-1 0 5,0 0-5,1 0 3,34 0-2,-52 0 2,70 0-2,-35 0 1,17-18 0,-17 18 0,0 0 0,18 0 0,-36 0 0,18 0 0,0 0 3,0 0-6,-18 0 4,36 0-1,-36 0 0,35 0-1,-17 0 1,36 0 0,-1 0 0,18 0-1,-18 0 2,0 0-2,0 0 4,0 0-5,1 0 3,16 0-2,-52 0 2,18 0-1,17 0-2,-17 0 3,17 0-1,-35 0 1,158 0 16,-158 0-17,18 0-4,17 0 6,-17 0-4,17 0 4,-35 0-3,17 0 3,1 0-3,17 0 3,36 0-4,-36 0 3,0 0-2,0 0 3,18 0-4,35 0 3,-53 0-1,36 0 0,-1 0-1,-35 0 2,36 0-2,-36 0 1,53 0-1,-17 0 2,-1 0 0,-35 0-2,36 0 3,17 0-4,-18 0 3,1 0-2,-18 0 2,0 0-2,-54 0 1,19 0-1,17 0 3,-53 0-3,-17 0 2,0 0-1</inkml:trace>
    </iact:actionData>
  </iact:action>
  <iact:action type="add" startTime="71314">
    <iact:property name="dataType"/>
    <iact:actionData xml:id="d4">
      <inkml:trace xmlns:inkml="http://www.w3.org/2003/InkML" xml:id="stk4" contextRef="#ctx0" brushRef="#br0">13617 9772 0,'-17'0'190,"17"-18"-181,0-17 1,-18 17-4,0 1 3,-17-19-2,17 19 2,1-1-2,-19-35 1,19 0 2,-36 0-4,35 36 2,1-36 0,17-18 8,-18 54-8,0-19 0,18 1 1,0 17-2,0 1 3,-17-18-4,17 17 4,0 0-3,0 1 1,0-19 8,0 19 0,0-1-9,0 0 1,0 1 0,0-1-1,0 1 2,0-1-1,0 0 9,0 1-2,0-36-8,35 17 10,0-16-9,-17 52 0,0-53-1,17 0 3,-18 35-3,1 0 2,-18 1-3,18-19 3,-1 19-1,1-1 9,35 1 6,-35-19-6,34 36-2,-34-17-7,0-1-1,17 18 2,0-18 2,36 1-6,-36-1 4,0 0-1,18-17-1,-35 35 1,0-17 0,35-1 0,-36 18-1,18 0 4,1-18-5,-36 1 2,35-1-1,0 0 3,18 18 5,-18-35-8,-17 35 2,17-18-2,1 18 1,-19-17-1,54-1 2,-36 18-2,18-35 1,-18 17 1,18 1-1,-17 17 1,-1 0-1,0 0 1,0 0 8,-17-18 14,0 0-24,-1 18 10,1 0-8,0 0-3,-18-17 4,52 17-3,-34 0 2,35 0-2,18-18 1,-18 18 0,-1 0-1,37 0 2,-19 0-2,18 0 1,-17 0 0,17 0 0,18 0-1,0 0 3,-18 0-4,0 0 3,0 0-2,18-18 2,-18 18-2,36-35 2,-36 17-2,-35 18 2,0-17-2,-18 17 3,0 0-3,18 0 2,-35 0-2,35 0 1,-18 0 0,18 0-1,0 0 1,0 0 2,0 0-4,53 17 2,-36 1 0,18-18 0,1 0 1,34 18-1,-52-18 0,17 0 0,-35 0 0,0 0 0,17 0-1,-17 0 2,18 0 0,-18 0-3,17 0 4,-17 0-4,18 0 4,-36 0-3,18 0 2,17 0-2,-34 17 2,52-17-1,-18 36-1,19-36 1,-19 17 0,54 1 1,-36-18-3,35 18 2,36 17 0,-88-17 0,17-1 1,35-17-1,-52 18-1,70-1 2,-53-17-2,0 36 2,-35-19-1,71-17 2,-54 0-4,19 0 3,-1 0-2,-18 0 1,1 0-1,-18 0 4,0 18-6,0-18 3,35 18 1,0-18-2,18 53 2,-18-36-1,35 18-1,-17 1 1,-35-36 1,-1 17-1,-34-17 0,17 18 0,-36-18 0,19 0 8,-19 0 15,-17 18-21,35-18 5,1 35 1,-36-17-8,17 17 6,19 18-6,-1 0 1,-17 0-1,-1-18 0,18 35 0,-35-52 0,18 35 0,-18-18 1,18 1-2,-18-19 1,0 36 1,0-18-2,0 1 2,0-1-2,0-17 2,0-1-1,0 18 1,-18-17 7,0 0-9,18-1 2,-17-17-3,-1 0 4,1 18-4,-1 0 4,0-18-3,1 17 1,17 1 0,-18-18 7,0 18-7,1-18 9,-19 0 47,19 17-40,17 1 0,-35-18-8</inkml:trace>
    </iact:actionData>
  </iact:action>
  <iact:action type="add" startTime="86323">
    <iact:property name="dataType"/>
    <iact:actionData xml:id="d5">
      <inkml:trace xmlns:inkml="http://www.w3.org/2003/InkML" xml:id="stk5" contextRef="#ctx0" brushRef="#br0">7832 5362 0,'-18'0'14,"0"0"-7,-35 0 0,1-35 2,-1 17-1,-18 1 8,36-1-1,-18-17 2,35 35-8,-17-36-2,17 1 1,-17 0 0,17 35 0,1-35 0,-19-1 0,19 36 0,-18-35 0,35 17 1,-36 1-2,19-1 8,17 1-6,-18 17-2,18-18 17,0-17-15,0-1 15,0-17-17,0 36 1,0-36 0,0 35 0,0-35 0,0 18 0,0-18 0,0 0 0,0 0 0,0 18 0,0 0 0,0-18 0,0 0 1,0 35-1,0 1 0,18-19-1,17-34 3,-17 34-2,17 1 0,18-35-2,0-1 3,-18 36-3,0-53 4,18 35-3,0 0 2,-18 0-3,1 18 4,-19 17-3,-17 0 2,18-35-2,0 53 2,-1-17-2,-17-1 2,35 0 7,18 1-7,18-18 7,-18 17-1,0 0-6,-18-17-1,36 35-1,-18-18 3,35 1-5,18-19 5,17-16-3,36 34 1,-71-17-1,0 35 2,18-18-1,-18 18 0,0-18-1,18 18 2,-88 0-1,52 0 0,-17 0 0,-35 0 9,0 0-10,-1 0 1,1 0-1,0 0 3,17 0 5,18 0-7,-36 0 1,19 18-2,17 0 1,-1-1-1,-34-17 3,35 36-3,-18-36 1,-35 17-1,36 1 1,16-18 1,-52 17-1,18 1 0,0 0-1,-1-1 1,1 1 9,0 0-10,-1-1 10,1-17-1,0 18-8,-18 0 9,17-1-1,19 18 6,-19 1-12,-17-19 4,0 19-5,18-19-2,-1 19 19,1-19-20,-18 19 11,0 16-1,18-34-8,-1 17 9,-17-17-10,36 0 1,-36-1 9,0 1-1,0 0-10,17-18 4,-17 17-3,18 18 2,-18-17-2,0 0 6,0-1-7,35 19-1,-35-19 10,0 1 2,0 0-9,0-1-1,0 18 10,0-17-9,0 0 16,0-1-16,0 1-1,0 0 11,0-1-1,0 1-10,0 0 0,0-1 9,0 19-1,0-19-6,-17 1 7,17-1 0,0 1-9,0 0 2,-18-1 6,0 1-5,1 17-4,-1 1 11,0-19-8,1-17-1,17 18 0,-18-1-2,0 1 10,18 0 1,-17-1-1,-1 1 0,1 0-8,-1-1 0,-17 1 0,-18-18 8,17 18-7,19-1-2,-36 1 2,0-1-2,-18-17 1,54 18 0,-36 17 3,0-35-6,18 18 3,17-18 0,0 0 1,1 0 6,-1 0 9,0 0-8,1 0-1,17 18-6,-18-18-1,1 0 0,-1 35 32,-35-35-8,35 0-23,-35 18 2,36-18-5,-54 53 1,54-53-1,-36 17 4,0 1 3,35-18-4,0 17-1,-34-17 0,16 0 0,1 18 1,0-18-2,-1 0 2,19 0-2,-1 0 2</inkml:trace>
    </iact:actionData>
  </iact:action>
  <iact:action type="add" startTime="99032">
    <iact:property name="dataType"/>
    <iact:actionData xml:id="d6">
      <inkml:trace xmlns:inkml="http://www.w3.org/2003/InkML" xml:id="stk6" contextRef="#ctx0" brushRef="#br0">28081 4762 0,'18'0'102,"17"0"-93,53 0-1,-35 0 4,-18 0-9,18 0 7,-17 0-5,-1 0 5,0 0-4,-17 0 5,17 0-4,-17 0 1,17 0 0,0 0-1,18-35 3,0 35-3,-18 0 0,36 0 2,-18 0-2,0 0 3,35 0-5,-35 0 5,0 0-4,0 0 2,17 0 1,1 0 0,-18 0-2,35 0 2,-35 0-1,35 0 0,-17 0 0,17 0 0,-35 0 1,35 0-3,18 0 4,-18 0-4,0 0 3,36 0-2,-36 0 0,88 0 1,-88 0 0,36 0 0,-1 0-1,-34 0 2,-1 0-1,0 0 2,0 0-4,0 0 3,18 0-1,-35 0 0,17 18-1,0-18 3,-17 0-2,-36 17 0,35-17-1,1 0 2,0 0-2,-54 0 2,1 0-1,-1 0 0,36 0 0,-17 0 0,-1 36-2,71-19 4,-53-17-2,35 18 1,-18-18-2,19 0 0,-19 18 1,-35-18 0,1 0 9,-19 0 281,36 0-283,-35 0-7,0 0-2,17 0 4,-17 0-3,34 0 2,-34 0 5,17 0-6,1 0 0,17 0 0,-36 0 8,18 17-8,-17-17 8,0 0-7,17 0 16,-17 0-10,-1 0 1,36 0 0,-35 0 0,17 0-8,-17 0 3,52 0-2,-34 0-2,-1 0 0,35 0-1,-34 0 3,-1 0 6</inkml:trace>
    </iact:actionData>
  </iact:action>
  <iact:action type="add" startTime="105765">
    <iact:property name="dataType"/>
    <iact:actionData xml:id="d7">
      <inkml:trace xmlns:inkml="http://www.w3.org/2003/InkML" xml:id="stk7" contextRef="#ctx0" brushRef="#br0">22542 4798 0,'-88'0'3,"53"0"6,-18 0-1,-17-18 0,52 18-1,0 0 2,1-18 0,-1 18-2,18-17 9,-18 17 0,18-18-7,0 1-3,0-1 10,0-17 1,0-1 0,0 1-9,0 17 0,18-34 3,-18 34-5,0 0 2,0-35-1,0 36 2,0-19-2,18 1 3,17-18-3,-17 36-1,-18-1 1,17-53 2,1 36-1,-18 0 0,35-18 0,-35 35 0,18-35 1,17 18-2,0-18 2,-17 53-3,0-35 3,17-18-1,-18 35 1,36-17-3,-17 0 5,-1 17-5,-17 1 2,17-19 0,0 36 0,-17-17 0,35-1 0,-36 18 0,19-35 0,-1 17-1,-17 18 1,17-18 0,0 18 1,-17 0-2,17 0 2,18 0-1,-35 0-1,52 0 2,-35 0-1,18 0 1,18 53-3,-1-35 4,-17 0-4,53 52 5,-88-52-5,35-1 4,0 36-4,0 0 2,-36-35 0,1 0 1,-18 17-2,17-18 0,-17 19 1,0-19 1,0 19-1,0-1-1,0 18 2,0-36-2,0 54 2,0-53-2,0 52 2,-35-17-1,-18 71 1,36-89-3,-36 53 3,-35-17-2,-1 34 2,36-16-2,-17-54 2,35 0-3,-1-17 5,19 52-4,-1-34 17,18-54 33,18 0-50,17-34 1,-17 16 0,-1 1 0,1 17 0</inkml:trace>
    </iact:actionData>
  </iact:action>
  <iact:action type="add" startTime="107149">
    <iact:property name="dataType"/>
    <iact:actionData xml:id="d8">
      <inkml:trace xmlns:inkml="http://www.w3.org/2003/InkML" xml:id="stk8" contextRef="#ctx0" brushRef="#br0">26458 4551 0,'0'0'2,"-17"0"4,-1 17-1,-17 1 19,17-18-17,18 18 2,-18-1-2,-17-17 9,18 0 10,-1 18-18,0-18-2,1 0 4,-1 0-4,-17 0 5,-1 0-5,1 0 1,-18 0 0,-17-18 3,-1 1-4,-17-1 2,17 0-1,-34-17 3,34 18-4,36-1 3,-36 0 0,36 1-1,17-1-1,1 18 2,-1-18-1,0-17 0,18 0 8,-35-18-8,17 18 0,18-1 1,-17-34-2,-1 17 2,1 0-2,-1 0 2,0 18-4,18-36 4,0 18-1,-17 0 1,17-17-3,-18-1 3,18-17-1,0 17 0,0 54 0,0-54 1,0 54-1,0-36 0,0 35-1,0-35 2,18 36-1,-1-1 0,1 0 0,0 1 0,17-19 0,-18 36 0,19-35 0,17 17-1,-18 18 2,0 0-1,18-17 0,-35 17-1,35 0 1,-18 0 0,18 0 1,0 0-1,-18 0-1,36 0 1,-36 35 1,18-17-2,35 35 1,-70-36 1,52 1-2,-17 35 2,18 17-1,-18-17 0,17 18 0,-17-36 0,0 0 2,-18 1-3,-17-36-1,0 35 4,-1-17-1,1-1-3,-18 1 1,0 0 2,17-1-1,-17 1 0,18 17-1,-18 0 9,0-17-6,0 0-3,0-1 1,0 19 0,0-19 0,0 18-1,0-17 2,0 17-1,0 1 0,0-19 1,0 19-2,0-1 1,0-18 0,0 19 0,0-1 0,0-17 1,0 17-3,0-17 4,0 17-3,0 0 2,0-17-2,0-1 1,-18 19 0,18-19-1,-17 19 1,17-19 1,-35 36-2,35-35 1,-18-1 1,18 1-2,0 0 1,-18-1 0,18 1 12,-35 17-8,17-17 14,1-18 13,-19 18-30,36-1-2,-35 1 232,17-18-228</inkml:trace>
    </iact:actionData>
  </iact:action>
  <iact:action type="add" startTime="110032">
    <iact:property name="dataType"/>
    <iact:actionData xml:id="d9">
      <inkml:trace xmlns:inkml="http://www.w3.org/2003/InkML" xml:id="stk9" contextRef="#ctx0" brushRef="#br0">22648 6491 0,'36'0'5,"-1"0"3,-17 0 0,-1 0-1,18 0 1,-35-18 0,36 18-1,-19-17 2,1 17-2,17-18 3,-17 18-4,35 0 3,0 0 0,-18-17-2,36 17 1,-1 0 1,36 0-2,-18 0 1,18 0 0,70 0 2,-35 0-3,36 0 2,-1-36-2,1 19 0,17-1 0,-53-35 3,18 35-4,-18 18 3,17-17-3,-34-1 3,17 18-1,-18 0 0,1 0 0,17 0 0,-17 0 0,-1 0 0,-35 0 1,0 0-2,36 0 2,229 0 17,-230 0-19,1 0-1,52 0 3,-53 0-2,54 0 4,-36 0-6,35 0 5,-52 0-4,17 0 4,-35 0-4,35 0 3,-18 0-2,-52 0 1,17 0-1,0 0 1,0 0-1,36 0 2,-36 0-1,36 0 0,17 0-1,35 0 3,0 0-3,1 0 2,52 0-2,18 0 1,35 0 1,-17 0-1,-36 0 1,-52 0-2,-1 0 2,0 0-3,-17 0 4,18 0-3,-54 0 2,-35-35-2,18 17 3,-53 1-4,0 17 1,0 0 1,17 0 0,-52 0 1,0-18-2,17 18 1,-17 0 1,-1 0-1,1 0-1,-1 0 1,1 0 9,17 0-9,1 0 1,-1 0-2,0 0 1,18 0 0,-35 0 1,-1 0-3</inkml:trace>
    </iact:actionData>
  </iact:action>
  <iact:action type="add" startTime="132967">
    <iact:property name="dataType"/>
    <iact:actionData xml:id="d10">
      <inkml:trace xmlns:inkml="http://www.w3.org/2003/InkML" xml:id="stk10" contextRef="#ctx0" brushRef="#br0">22366 4992 0,'18'0'197,"-1"0"-187,19 0-2,-1 0 0,0 0-1,0 0 2,18 0-2,-35 0 1,0 0 0,17 0 0,0 0 0,18 0 0,-35 0 0,35 0-1,-18 0 1,36-18 0,-36 18 1,0 0-1,-17-17 0,17 17-1,-17 0 2,17 0 7,-17 0 1,34 0 31,-34 0-32,0 0-9,17 0 1,0 0 0,1 0 0,34 0 1,-35 0-1,18 0 0,-35 0-1,53 0 1,-54 0 0,54 0 0,-1 0 0,-34 0 1,16 0-2,19 0 2,-36 0-2,1 0 3,-1 0-4,18 0 4,-36 0-4,54 0 2,-53 0 0,17 0-1,0 0 2,0 0-2,-17 0 1,17 0 0,1 0 1,17 0 2,-36 0-6,36 0 3,0 0 0,-18 0-1,1 0 2,34 0-2,-35 0 2,1 0-2,34 0 3,-52 0-4,35 0 3,0 0-1,-18 0 1,18 0-2,0 0 2,0 0-3,17 0 3,-34 0-2,17 0 2,17 0-3,-35 0 4,18 0-3,18 0 1,-54 0 0,19 0 1,-1 0-1,18 0 0,-18 0 7,-17 0-7,17 0 1,-17 0-1,17 0-1,-17 0 1,-1 0 1,1 0 0,0 0-2,-1 0 9,36-18-8,-35 18 10,17 0-11,-17 0 0,-1 0 2,54 0 0,-1 0-1,1 0-1,0 0 1,-1 0-1,1 0 0,-36 0 1,36 0 1,-19-35-1,-16 35-1,-19 0 1,1 0 8,0 0 210,17 0-218,18 0-2,-36 0 3,54 0-2,-36 0 3,1 0-3,-1 0 1,-18 0-1,1 0 1</inkml:trace>
    </iact:actionData>
  </iact:action>
  <iact:action type="add" startTime="140146">
    <iact:property name="dataType"/>
    <iact:actionData xml:id="d11">
      <inkml:trace xmlns:inkml="http://www.w3.org/2003/InkML" xml:id="stk11" contextRef="#ctx0" brushRef="#br0">10530 6421 0,'0'-18'197,"18"18"-186,35 0 3,-35 0-7,35 0 1,-18 0 0,18 0 0,-18 0 1,18 0-1,-35-35 1,34 35-2,-16 0 2,-1 0-2,0 0 2,18 0-2,-35 0 2,52 0-2,-17 0 1,-17-18 0,34 18 1,1-18-2,-18 18 2,-18 0-2,35 0 2,-34-17-2,17 17 2,0 0-2,-1 0 1,19 0-1,17 0 2,-35 0-1,35 0 0,1 0 0,-19 0 0,18-36-1,18 36 1,-18-17 1,1 17-1,16-18 0,-16 18 0,-37-17 0,1 17 0,18-18 0,-53 0 0,17 18 1,-18 0-2,1 0 2,35 0-2,-35 0 1,-1 0 1,1 0-1,17-17-1,1 17 2,-1 0-2,35 0 2,-17 0-2,-17 0 2,34 0-2,1 0 1,-54 0 0,71 0 0,-35 0-1,18 0 1,-36 0 0,36 0 0,-1 0-1,-52 0 2,70 0-1,-17 0 0,17 0 1,-18 0-1,-34 0 0,34 0 0,19 0 0,-1 0 0,35 0 1,-35 0-2,89 0 1,-89 0 1,71 17-2,17 1 1,-52-18 0,52 0 0,-35 0-1,-17 0 1,-1 0 1,0 0 1,36 0 15,-141 0-17,0 0-4,34 0 6,1 0 5,-35 0-7,35 0 1,-18 0-1,0 0 0,1 0-1,34 0 2,-52 0-2,52 0 2,-17 0 1,-17 0-2,17 0-2,17 0 1,-52 0 0,52 0 1,-34 0 1,34 0-1,-17 0 0,18 0 0,-36 0 0,0 0 0,18 0 1,0 0-2,-35 0 3,52 0-4,1 0 4,-18 0-3,0 0 4,17 0-7,18 0 5,-17 0-2,-18 0 2,-18 0-2,18 0 2,-35 0-2,35 0 0,-36 0 2,1 0 0,35 0-2,0 0 2,-18 0-3,18 0 3,-18 0-2,36 0 1,-1 0 0,1 0 0,-1 0 0,-17 0 0,18 0 1,-18 0-2,17 0 2,-17 0-2,18 0 5,-18 0-7,17 0 4,-17 0-3,0 0 4,18 0-4,-36 0 3,18 0-2,0 18 3,0-18-3,0 0 0,-36 0 2,36 0-2,-35 0 1,17 0 2,-17 0-3,-1 0 17,19 0-15,-19 0 6,1 0-7,17 0 1,0 0-2,-17 0 2,17 0-2,18 0 3,-35 0-4,0 0 3,17 0-2,0 0 1,0 0 0,-17 0 0,35 17-1,-35-17 2,52 0-1,-17 18-1,0-1 1,-18-17 0,1 0-1,16 0 2,-34 0-1,35 0 0,-18 0 1,1 0-2,-1 0 2,0 0-1,0 0 2,1 0-3,-19 0 1,1 0-1,0 0 2,-1 0-2,1 0 2,0 0 6,17 0 1,-18 0-7,36 0-2,-17 0 1,-1 0 0,0 0 0,-17 0 0,-1 0 1</inkml:trace>
    </iact:actionData>
  </iact:action>
  <iact:action type="add" startTime="169768">
    <iact:property name="dataType"/>
    <iact:actionData xml:id="d12">
      <inkml:trace xmlns:inkml="http://www.w3.org/2003/InkML" xml:id="stk12" contextRef="#ctx0" brushRef="#br0">30268 4604 0,'36'17'231,"-1"-17"-222,0 0-2,18 0 1,-35 0 7,35 0-7</inkml:trace>
    </iact:actionData>
  </iact:action>
  <iact:action type="add" startTime="171289">
    <iact:property name="dataType"/>
    <iact:actionData xml:id="d13">
      <inkml:trace xmlns:inkml="http://www.w3.org/2003/InkML" xml:id="stk13" contextRef="#ctx0" brushRef="#br0">32350 4621 0,'35'0'45,"-17"0"-37,-1 0 2,19 0-4,-19 0 3,1 0 1,17 0-2,-17 0-2,35 0 2,-18 0-1,0 0 3,-17 0-4,-1 0 3</inkml:trace>
    </iact:actionData>
  </iact:action>
  <iact:action type="add" startTime="173457">
    <iact:property name="dataType"/>
    <iact:actionData xml:id="d14">
      <inkml:trace xmlns:inkml="http://www.w3.org/2003/InkML" xml:id="stk14" contextRef="#ctx0" brushRef="#br0">10266 7920 0,'88'0'184,"-17"0"-175,17 0-2,0 0 0,0 0 0,0 0 1,71 0 1,-71 0-2,0 0 2,18 0-2,-17 17 2,-19-17-2,-17 0 1,18 0 1,-19 0-2,-34 0 1,0 0 1,17 0 0,-17 0 39,-1 0-40,1 0-1,0 0 9,-1 0-8</inkml:trace>
    </iact:actionData>
  </iact:action>
  <iact:action type="add" startTime="176795">
    <iact:property name="dataType"/>
    <iact:actionData xml:id="d15">
      <inkml:trace xmlns:inkml="http://www.w3.org/2003/InkML" xml:id="stk15" contextRef="#ctx0" brushRef="#br0">29104 7761 0,'35'0'118,"18"0"-110,36 0 1,34 0 2,0 0-6,19 0 3,69 0-2,-70 0 4,36 0-4,-18 0 3,-18 0-1,-18 0 1,-52 0-3,-36 0 1,0 0 3</inkml:trace>
    </iact:actionData>
  </iact:action>
  <iact:action type="add" startTime="178476">
    <iact:property name="dataType"/>
    <iact:actionData xml:id="d16">
      <inkml:trace xmlns:inkml="http://www.w3.org/2003/InkML" xml:id="stk16" contextRef="#ctx0" brushRef="#br0">20055 7955 0,'0'-18'39,"36"18"18,-19 0-34,19 0-14,-1 0-4,35 0 4,-17 0-1,36 0 0,34 0 1,0 0-1,54 0 0,-54 0 0,1 0-1,52 0 2,-35 0-2,36 0 1,-89 0-1,71 0 3,-71 0-3,0 0 2,0 0-3,0 0 4,1 0-4,16 0 4,-16 0-4,-1 0 4,0 0-3,36 0 3,52 0-4,-53 0 3,-17 0-3,53-17 4,-36 17-3,1 0 1,-36 0-1,-35 0 2,35 0 0,18 0-2,-18 0 1,0 0 0,1 0 0,-19 0 0,-35 0 1,54 0-2,34 0 4,1 0-7,-36 0 7,0 0-5,35 0 4,1 0-4,-36 0 3,36 0-2,-1 0 1,-17 0 0,0 0-1,-18 0 3,0 0-3,0 0 2,1 0-2,-1 0 1,-18 0 0,18 0 0,-17 0-1,17 0 1,-17 0-1,-18 0 3,17 0-3,1 0 2,-18 0-2,17 0 3,-17 0-4,0 0 4,0 0 6,18 0-11,-1 0-1,-35 0 3,36 0-1,-18 0 3,0 0-2,-18 0 1,-17 0 1,17 0-1,0 0-1,-17 0 2,17 0-1,0 0 0,18 0 1,36 0-1,-19 0-1,18 0 1,1 0 1,-19 0-2,1 0 2,-36 0-2,35 0 2,-34 0-3,-1 0 5,0-35-5,18 17 4,-35 18-4,35 0 10,-36-18-7,19 18-2,-1 0 1,-17-35 1,35 17-2,-36 18 8,1 0-6,17-17 3,18 17-5,-35-18-2,87-17 5,-34 17 5,-18 1-9,-18 17 4,0 0-4,-17 0 4</inkml:trace>
    </iact:actionData>
  </iact:action>
  <iact:action type="add" startTime="185615">
    <iact:property name="dataType"/>
    <iact:actionData xml:id="d17">
      <inkml:trace xmlns:inkml="http://www.w3.org/2003/InkML" xml:id="stk17" contextRef="#ctx0" brushRef="#br0">13917 7567 0,'53'0'104,"35"0"-97,0 0 1,18 35 1,35-17-2,-17-18 1,35 18-1,-1 17 2,-52-35-1,53 35 2,17-17-4,-52-1 3,-1-17-2,-35 0 2,36 0-2,-1 0 2,-34 0-2,-1 0 1,-18 0-1,-17 0 2,194 0 16,-141 36-19,-35-36 1,17 0 2,18 0 0,17 0-1,-35 0 1,0 0-2,18 0 2,-18 0-2,1 0 1,-19 0-1,-17 0 2,35 0-2,-17 0 3,-18 0-4,17 0 2,-17 0 1,-17 0-2,34 0 1,-35 0 0,1 0 1,17 0-2,-18 0 2,18 0-2,-36 0 0,36 0 9,-35 0 2,17 0-11,1 0 9,-19 0-7,18 0-2,-17 0 3,0 0-4,17 0 3,18 0-2,-18 0 10,-17 0-9,17 0-1,18 0 1,-18 17 8,18-17-8,-35 0 1,35 18-2,-18-18 2,18 0-2,0 0 2,0 0-1,0 0 0,0 0 1,0 0-2,-1 0 1,19 0 0,-18 0 1,0 0-3,-18 0 4,-17 0-4,-1 0 4,19 18-5,-19-18 3,1 0 1,35 0-1,-35 0 1,34 17-2,-34 1 2,17-18-1,-17 0-1,0 0 2,17 0 7,-17 0-7,-1 0 6,18 0-8,-17 0 11,0 0-7,17 0-7,0 0 5,-17 0-1,17 0 1,18 0-4,-35 0 11,-1 0-6,1 0-4,0 0 3,-1 0-1,19 0 8,-19 0-8,1 18 0,35-18 0,-36 0 0,19 0 0,-19 0 0,1 17 1,17-17 6,-17 0 98</inkml:trace>
    </iact:actionData>
  </iact:action>
  <iact:action type="add" startTime="213043">
    <iact:property name="dataType"/>
    <iact:actionData xml:id="d18">
      <inkml:trace xmlns:inkml="http://www.w3.org/2003/InkML" xml:id="stk18" contextRef="#ctx0" brushRef="#br0">30286 4657 0,'18'0'214,"-1"0"-204,36 0-1,0 0-3,35 17 1,0 1 1,-35-18-1,36 18 1,-19-18 0,1 0 0,-18 17 1,0 1 0,-1-18-1,-16 17 0,17-17 8,-36 0-1,19 0-6,-1 0 7,-18 0-7,36 18-1,-35-18-2,35 0 3,0 0-1,17 35-2,-17-35 3,-17 0-1,-1 0 0,35 0 0,-52 0 0,17 0 0,-17 0 0,0 0 0,17 0 0,-17 0 1,-1 0-2,18 0 1,1 0 1,17 0-2,-36 0 1,54 0 1,-1 0-1,19 0 0,-36 0 0,35 0-2,-35 0 5,35 0-4,-18 0 1,-17 0-1,-17 0 2,16 0-2,-34 0 2,17 0 1,-17 0-6,0 0 110,-1-17-99,1-1-5,0 0-2,-1 1 1,1-1-2,0 18 3,17-35-4,-18 17 5,19 1-6,-1-1 2,0 0 2,-35 1 0,18 17-3,17-18 0,-35 0 3,18 18 8,-18-17-9,0-1 8,0 1-8,0-19 0,0 19 0,0-19-1,0 1 2,0 0-1,0 0 1,0 17-2,0-17 1,0-18 0,0 17 8,-18-34-8,1 35 0,17-1 0,-18-34-1,0 34 2,1-34-2,17 35 2,-18-18-1,0 0 0,-17 0-1,0 18 1,17-36 1,-17 53-1,0-35 1,-18 1 7,0-1-14,17 17 3,-52-17 4,18 1-2,17-1 1,-18 17 0,-17-17 0,18 18-1,-36-35 3,-18 34-5,18 1 4,-17 0-1,35 35-1,0-18 1,-1 18 0,19 0 1,-18 0-1,-1 0 1,19 0-2,-18 0 2,-1 0-2,19 0 2,-18 0-1,70 0 0,-53 0-2,19 35 4,-19-17-2,0 0 1,1 35-3,-1-36 3,18 1-2,-17 17 1,35-17 0,-18-1 1,-18 1-3,-35 53 4,89-71-3,-36 53 1,35-36-1,0 36 3,-34 18-2,52-36 0,-18 35-2,0-70 4,18 71-3,-35-36 2,35 1-2,0-1 1,-18 18 0,18 0 10,0-18-11,0 36 3,0-1-5,0 1 5,0-36-3,36 71 2,-1-36-3,18 1 4,17 35-3,-17-53 0,0 17 2,0 18-1,0-52-1,-18 17 6,1-1-2,-19-34-2,-17 17 7,0-17-8,0 0 0,0 17-1,0-17 2,0-1 8,0 19-11,0-19 17</inkml:trace>
    </iact:actionData>
  </iact:action>
  <iact:action type="add" startTime="216325">
    <iact:property name="dataType"/>
    <iact:actionData xml:id="d19">
      <inkml:trace xmlns:inkml="http://www.w3.org/2003/InkML" xml:id="stk19" contextRef="#ctx0" brushRef="#br0">23054 4868 0,'-18'0'159,"-17"0"-149,-35 0 5,52 0-8,-35 0 2,0 0-2,18 0 2,0 0-2,-18 0 3,17 0-3,-17 0 2,18 0-3,17 0 3,-17-35-4,0 35 6,17-18-3,1 1 0,-1-19 0,0-16 7,1 52-6,-1-53-2,18 35 2,-35-17-2,17-18 9,1 35-6,-1 18 0,0-35-6,1 17 6,-1 18-5,0-17 5,1-19-3,-1 19 2,0-36-3,1 35 4,17-35-3,-18 0 2,18 36-3,-17-36 5,17 0-5,-18 18 3,18-18-2,0 0 0,0 0 1,0 18 1,18-36-2,-1 18 1,18-17 1,18-1-3,-17-35 3,-1 71-1,18-53 0,-18 17 0,-17 53 1,17-70-2,0 71 2,-17-19-2,35-17 3,0 1-2,-18 34 1,0-17-4,1 35 5,-1-18-4,18 0 4,17-35-4,-34 36 4,17-1-4,35-17 2,-53 17 1,88 1-1,1-1-1,-1-35 1,-17 18 1,35 35-1,18-18 0,-35-35 0,17 53 0,-35-17 0,17-1 0,-70 18-1,17-18 3,1 18-3,0 0 2,17 0-3,0 0 4,-35 0-3,35 0 2,0 0-2,-35 0 2,35 0-2,-17 0 3,0 0-5,-19 0 5,1 0-3,18 0 0,-53 0 2,17 0-2,0 0 1,18 0 1,-18 53 0,18-35-2,18 35 2,-18-18-4,0-17 4,35 52 0,-71-52-1,19-1-1,-19 19 3,19 34-4,-19-34 4,-17-19-3,53 71 2,-53-52-1,35 34 2,1-17-5,-1 18 6,0-18-4,1-18 0,-19-17 0,1 17 0,-1 18 1,1-36 1,0-17-1,-1 53 0,1-35 0,0 35 0,-18-35 0,17-1 0,1 18 1,0 18-2,17 0 2,-17-35-2,-18 35 2,0 0-2,35-18 1,-18 0-1,1 18 4,-18-18-6,18-17 4,17 88-2,-35-53 10,0 0-8,0-18-3,18 18 3,-18-18-1,0 1 0,0-1 0,0 0-1,0-17 3,0-1-4,0 19 3,0-19 8,0 1-10,-18 0 2,18-1-1,0 1 0,-35-1-1,-1 1 3,19 17-3,-1-17 2,-17-18-3,-18 18 3,0 17-1,0-17 0,0-18-1,36 17 2,-1-17-1,-17 0-1,-1 0 1,1 0 16,17 0 64,1 18-80,-1-18 2,-17 0-4,17 0 3,-35 18-2,0-18 3,18 0-4,-35 0 4,-1 0-4,36 0 3,-18 0 1,0 0-3,18 0 0,-1 0 7,19 0 3,-1 0 66,0 0-68,1 0-6,-1 0-2,1 0 2,-19 0 1,19 0-4,-19 0 2,-17 0-1,1 0-2,-72 0 3,36 0 0,-36 0 0,-17 0 0,18 0 0,-1 0 0,36 0 1,18 0-1,34 0 1,1 0-2,0 0 2,17 0 112,0 0-97,-17 0-16,0 0-2,0 0 4,-18 0-1,0 0-1,0 0-2,-35 0 3,35 0-3,-18 0 5,1 0-4,52 0 1,-17 0 0,17 0 6,0 0-5,1 0 112,-1-18-114,18 0 10</inkml:trace>
    </iact:actionData>
  </iact:action>
  <iact:action type="add" startTime="225745">
    <iact:property name="dataType"/>
    <iact:actionData xml:id="d20">
      <inkml:trace xmlns:inkml="http://www.w3.org/2003/InkML" xml:id="stk20" contextRef="#ctx0" brushRef="#br0">31644 3369 0,'-17'0'11,"17"35"33,0-17-28,0 0-8,0 17 0,0-18 1,0 36-2,17-35 0,-17 17 1,18 1 1,-18 34-2,0-52 1,0 52 0,0-17 0,17-35 0,-17 52 0,36 1-1,-36-18 1,17 0 1,-17 17-2,0 19 2,0-1 0,18-18-2,-18 19 2,0-19-2,18 1 1,17-1-1,-35 1 3,18-36-2,-18 0 0,17 1 1,-17 17-3,18-36 4,-18 36 6,35-18-9</inkml:trace>
    </iact:actionData>
  </iact:action>
  <iact:action type="add" startTime="236221">
    <iact:property name="dataType"/>
    <iact:actionData xml:id="d21">
      <inkml:trace xmlns:inkml="http://www.w3.org/2003/InkML" xml:id="stk21" contextRef="#ctx0" brushRef="#br0">4374 12718 0,'18'0'224,"17"0"-214,18 0-4,18 0 2,-1 0-1,124 0 20,-123 0-21,17 0 3,-17 0-2,-36 0 0,18 0 1,17 17-1,-34-17 2,52 18-1,-53-18 0,0 0 2,18 18-2,-17-18-1,17 0 2,-18 0-2,0 0 1,36 0 1,-36 0-1,18 0-1,17 0 2,-34 0-2,17 0 1,17 35 1,36-35-1,-18 17-1,0-17 2,-17 0-1,35 0 0,-18 0-1,18 0 1,-18 0 0,-53 0 1,54 0-2,-37 0 2,37 0-1,-19 0 9,1 18-11,-36-18 5,36 18-6,-54-18 6,54 0-6,-18 35 4,-36-35-2,36 0 3,-17 0-3,16 0 9,-34 0-9,17 0 1,-17 0 1,0 0-2,17 0 2,-17 0 7,34 0-8,-34 0 7,17 0-8,-17 0 1,17 0 0,-17 0 2,35 0-3,0 0 3,0 0-4,0 0 4,0 0-5,-1 0 6,1 0-5,0 0 4,0 0-4,0 0 3,0 0-2,-35 0 3,35 0-4,17 0 2,-52 0 0,52 0 0,-34 0 0,34 0 0,-35 0 0,1 0 0,34 0 1,-52 0-2,52 0 1,1 0 0,-18 0 1,0 0-2,17 0 3,-17 0-3,18 0 1,-18 0 0,17 0 0,-17 0 0,-17 0 2,16 0-4,1 0 1,-17 0 1,17 0 0,-36-18 0,36 18 0,-18 0 0,18 0 8,-35 0-8,17 0 0,1 0 1,16 0-2,-16 0 2,34 0-1,-17 0 1,18 0-1,-1 0-1,1 0 1,17 0-1,-35 0 1,18 0 0,17-17 1,-53 17-3,0 0 5,18-18-6,-18 0 4,1 18-1,-1 0 0,-17 0-1,17 0 2,0 0-1,18 0 1,-18 0-3,36 0 2,0 0 0,17 0 0,-35 0-1,35 0 2,18 0-2,-18 0 2,-53 0 1,18 0-3,-35 0 2</inkml:trace>
    </iact:actionData>
  </iact:action>
  <iact:action type="add" startTime="247588">
    <iact:property name="dataType"/>
    <iact:actionData xml:id="d22">
      <inkml:trace xmlns:inkml="http://www.w3.org/2003/InkML" xml:id="stk22" contextRef="#ctx0" brushRef="#br0">17815 12841 0,'36'-18'221,"-19"18"-212,36 0-2,-18 0 2,-17 0-2,35-17 2,0 17-2,17-35 9,-34 35-8,-1 0 0,0 0 0,1 0 0,-1 0 1,18 0 0,-36 0-3,36 0 3,-17 0-1,-1 0 1,35 0-2,-52 0 1,17 0 0,1 0 1,-19 0-2,36 0 3,-18 0-4,-17 0 4,17 0-4,1 0 4,-1 0-4,-17 0 2,34 0 0,1 0-1,0 0 10,-35 0-9,17 0 0,18 0 0,-35 0 0,17 0 1,0 0-2,-17-18 1,17 18 0,-17 0 0,17 0 0,-17 0 0,-1 0-1,36 0 3,-35 0-3,17-18 2,1 18-2,-1 0 2,0 0-2,18-35 2,-35 35 7,-1 0-10,19-18 3,-19 18-1,1 0 1,17 0-2,0 0 0,-17 0 1,17-17 1,-17 17-1,35 0-1,-36 0 1,19 0 1,-1 0-3,0 0 4,1 0-1,17-18-2,-36 18 2,36 0-2,-18-18 1,-17 18-1,17 0 7,18 0-12,-53-17 8,35 17-3,18 0 2,-35 0-2,35 0 2,-35 0-1,52 0-2,-17 0 2,-35 0 0,52 0 1,-34 0-1,34 0 0,-35 0 0,1 0 0,34 0-1,-52 0 2,52 0-1,1 0 0,-53 0-1,52 0 3,1 0-5,-18 0 6,0 0-5,17 0 3,1 0-1,-18 0 1,-1 0-3,19 0 4,-18 0-3,35 0 1,-17 0-1,17 0 2,-18 0-2,36 0 1,-18 0 0,18 0 1,0 0-2,0 0 1,-18 0-1,18 0 2,-35 0 1,52-18-4,-70 18 3,35 0-2,18 0 1,-18 0 0,0 0 2,1 0-3,34 0 2,0 0-2,19 0 2,-19 0-2,18 0 0,18 0 2,-18 0-2,0 0 1,36 0-1,-1 0 2,-17 0 0,17 0-1,-35 0-1,71 0 2,0 0-2,-36 0 1,53 0 0,-17 0 0,-18 0 0,-35 0 1,35 0-2,-71 0 2,54 0-2,-54 0 4,-52-17-5,17 17 3,-53-18-3,-17 0 3,-1 18-2</inkml:trace>
    </iact:actionData>
  </iact:action>
  <iact:action type="add" startTime="271115">
    <iact:property name="dataType"/>
    <iact:actionData xml:id="d23">
      <inkml:trace xmlns:inkml="http://www.w3.org/2003/InkML" xml:id="stk23" contextRef="#ctx0" brushRef="#br0">7708 12841 0,'0'35'70,"-53"-35"-36,0 0-15,0 0-15,36-53 4,-18 18 0,-1-18 1,-17-17-3,18-36 5,-18 18-5,35-18 3,1 18-3,-1-18 3,18 18-1,-35 17-1,35 1 2,0 17-3,0-18 3,0 53 0,0-35-2,0 18 1,0 0 0,18 0 0,-18-18 1,35 0 6,-18 35-7,1 1 0,35-54 0,-53 53 1,35-17-2,18 0 3,0 17-3,18-35 2,-36 36-3,36-1 4,34-53-4,-52 54 3,-17 17-2,-19-18 2,18 0-2,-17 18 10,0 0 8,35 0-18,-36 0 2,36 0-2,-35 0 1,52 0 0,-34 0-1,-1 0 3,-17 0-4,35 0 2,-36 0 9,1 0 39,-1 0-33,19 0-14,-19 36-2,1 17 2,17-18 4,1 0-8,-1 18 0,-35-35 4,17 17-1,1 0 0,0 1-1,17-1 9,-35-17-6,0 17-2,18 0 0,-18 18-2,0 0 13,0-35-11,0 34-2,0-34 3,0 0-2,0 35 1,0-18 0,-18 18 1,-17 0-1,17 0 0,0-18-1,18 0 1,-35 18 1,18-35-1,-1 17-1,-17 18 1,17-18 0,18 1 0,-18 16 8,1-34 0,-1 0-7,0-1-2,18 1 2</inkml:trace>
    </iact:actionData>
  </iact:action>
  <iact:action type="add" startTime="283626">
    <iact:property name="dataType"/>
    <iact:actionData xml:id="d24">
      <inkml:trace xmlns:inkml="http://www.w3.org/2003/InkML" xml:id="stk24" contextRef="#ctx0" brushRef="#br0">25841 12559 0,'18'-18'88,"-18"-17"-59,0 17-12,-18 1 0,-17-1-2,-1-17-7,36 17 2,-17 0-3,-36-34 1,53 34 1,-35 0-3,-1-17 2,19 17 9,-1 1-10,0 17 0,18-18 1,-17 0 8,17 1-7,-18-1-2,18 1 2,-18-1-1,18-17 7,-35-18-5,35 35 6,0 0-9,0 1 2,0-1-2,0-17 3,0 17-3,0 1 0,0-19 1,0-17 8,0 36-9,0-36 2,0 35-1,0-35 0,0 18 0,18-18-1,-1 18 3,1-18-2,17 0-2,1 0 2,-19 18 1,19 0 0,-1-1-3,-35 1 3,17 17-2,19-17 3,-1 0-4,-17 35 4,-1-18-3,1 18 2,0-35-3,-1 35 11,1-18-8,0 18-2,17 0 19,0 0-19,0 0 0,36 0 2,-1 18-2,54-1 2,-71 1-1,35 17 0,-17-17-1,17 0 1,-18-1 0,-34 1 0,-19 0 0,-17-1 34,0 19-27,0-19-8,0 1 2,0 17-1,0-17 3,0-1-4,0 19-2,0-19 4,0 36-2,-17-35 2,-1-1-1,18 1-1,0 0 0,0-1 3,-18 19-3,18-19 2,-17 1-2,-19 17 2,36 0-4,0-17 5,-17 17-2,-1-17 2,1 17-4,-19 18 4,1 0-5,0-18 4,-36 36-2,18-18 3,0 0-4,-17 0 3,34-18-2,-34 0 2,35-17-2,-18 17 2,35 0-1,-17-17-1,0 0 252</inkml:trace>
    </iact:actionData>
  </iact:action>
  <iact:action type="add" startTime="298192">
    <iact:property name="dataType"/>
    <iact:actionData xml:id="d25">
      <inkml:trace xmlns:inkml="http://www.w3.org/2003/InkML" xml:id="stk25" contextRef="#ctx0" brushRef="#br0">25964 12471 0,'18'0'214,"-18"17"-197,0 1-8,-18-18 0,18 53 6,0-35 64,-17-1-71,-1 1 9,1-18-8,17 17 15,-18 1 9,18-36 509,0 1-406,0-18-128,0 17 17,0 0-18,0 1 1,0-1-1,0 0 2,0-17 8,0 17-3,-18 18 619,1 0-607,-1 18-12,18 0 1,-18-1-7</inkml:trace>
    </iact:actionData>
  </iact:action>
  <iact:action type="add" startTime="306180">
    <iact:property name="dataType"/>
    <iact:actionData xml:id="d26">
      <inkml:trace xmlns:inkml="http://www.w3.org/2003/InkML" xml:id="stk26" contextRef="#ctx0" brushRef="#br0">5750 14235 0,'18'17'246,"52"-17"-238,-34 0 1,17 35 0,17-35-3,1 18 2,-1-18-1,-52 0 1,53 18 0,-36-18 1,0 0-2,0 0 1,18 0 0,-35 0 1,35 0-1,-18 0 1,36 0-2,-1 0 1,18 0-1,-35 0 2,-17 0-1,34 0 0,-17 0 1,-18 0-2,36 0 2,-18 0-2,-36 0 2,1 0-2,17 0 480,-17 0-477,53 0-3,-36 0 3,-18 0-4,19 0 2,-1 0 7,-17 0-7</inkml:trace>
    </iact:actionData>
  </iact:action>
  <iact:action type="add" startTime="336754">
    <iact:property name="dataType"/>
    <iact:actionData xml:id="d27">
      <inkml:trace xmlns:inkml="http://www.w3.org/2003/InkML" xml:id="stk27" contextRef="#ctx0" brushRef="#br0">9066 14093 0,'36'0'190,"-1"0"-180,18 0-3,17 0 1,-34 0 0,52 0-1,-18 0 1,1-17 0,0-18 0,-19 35 0,-34 0-1,17-18 1,18 18 0,-35 0 2,35-18-4,-36 18 2,19-17 0,-1 17 0,18-18 2,-53 0-4,35 18 3,36 0-2,-54 0 3,36 0-4,-35 0 5,35 0-6,17-17 5,-17 17-4,-17 0 4,34 0-4,-17 0 3,0 0-1,-35 0 1,35 0-2,-18 0 1,18 0 1,0 0-2,-36 0 2,36 0-1,0 0 0,0 0-1,0 0 1,0 0 1,17 0-1,-17 0-1,-17 0 3,17 0-4,-18 0 2,0 0 0,-17 0 2,17 0-3,0 0 2,1 0-3,-1 0 2,18 0-1,-36 0 1,36 0 0,-35 0-1,53 0 2,-36 0-1,53 0 0,-35 0 0,35 0 0,-17 0 0,17 0 1,-18 0-2,19 0 1,-36 0 2,35 0-2,-35 0-2,0 0 3,-18 0-2,53 17 2,-35 1-1,-35-18 1,52 18-3,1-18 4,17 0-4,-35 0 4,0 35-4,0-35 3,0 18-1,17-18 1,18 17-2,-35-17 1,-17 18 0,34-18 1,1 0-3,-18 35 4,-18-35-4,18 0 3,-18 18 0,53-1-2,-52-17 2,16 18-3,37-18 3,-19 18-1,-17-1 1,-35-17-2,-1 0 2,54 36-2,-18-36 2,-18 0-3,36 35 4,-1-35-3,-34 0 2,34 17-1,1-17-1,-1 0 2,-52 18-2,70 0 2,-35-18-2,17 0 2,-17 35-3,-17-35 4,34 0-2,-17 18 0,0-18 0,0 0 0,-18 17 0,36-17 0,-54 0-1,36 0 2,18 0-3,-53 0 4,52 0-5,1 0 5,-54 0-3,54 0 3,-18 0-4,-18 0 2,36 0 2,-1 0-3,-17-17 1,-18-1 9,71 0-15,-88 18 1,35-17 6,17-19-1,-17 19 0,0 17 0,18-18 0,17 18 1,-35-17-1,0 17-1,17 0 2,-34-36-1,16 36 2,1-17-4,-35 17 3,0 0-2,17 0 9,0 0 0,1 0 0,-1 0 0,-18 0-8,36-18 0,-17 18 8,-19-18-8,1 1 2,0-1 229,-1 18-224,18 0 11,1-18-19,-1 1 0,0-1 3,1 1-4,-19-1 11,1 18-8</inkml:trace>
    </iact:actionData>
  </iact:action>
  <iact:action type="add" startTime="342765">
    <iact:property name="dataType"/>
    <iact:actionData xml:id="d28">
      <inkml:trace xmlns:inkml="http://www.w3.org/2003/InkML" xml:id="stk28" contextRef="#ctx0" brushRef="#br0">16228 14358 0,'0'-18'216,"-36"18"-194,19 0-2,-1 0-1,-35 0-15,36 0 10,-19 0-8,19 0 11,-1 0-7,0 0-3,1 0 0,-1 0 1,-17 0 0,17 0 0,-17-17 2,0-1-4,17 18 4,0-35-4,-34 17 3,34 1-3,-17-1 4,17 0-3,0 1 1,-17 17-2,17-18 27,18 0-16,0 1-1,-17 17-8,-19-36 8,36 19-8,0-1 9,0-17-10,-17 17 2,17 1-2,0-19 1,-18 1-1,18-18 3,-35-17-3,17 52 3,18-35-5,0 0 4,-17-17-2,17 34 9,0-17-9,0 36 1,0-19 1,0-16-1,0 16 0,0-17 0,0 36 0,0-36 0,0 18 1,0-1-1,0 19 0,0-1 3,0 0-7,17-17 6,1 17-4,0-17 11,17 0-7,-18 35-4,-17-18 4,36-35-3,-1 53 2,-35-35-3,18 17 1,17-17 2,0 17-2,-35 1 2,18-1-2,17 18 1,0 0 25,-35-17-26,18 17 51,0 0-50,17 52 1,18-16-3,0-19 3,17 54-2,-17-53 2,18 52-2,-36-52 0,18 17 3,-35-17-3,17-1 1,-17 1 0,-1 0 16,1-1-16,0-17 8,-18 36-9,0-19 2,52 18-1,-34-17 0,-18 0 1,18-1 9,17 19-13,-17-19 5,-18 19 6,17-19-9,19 18 1,-36-17 0,17 17 4,-17-17-8,18 17 3,17 1 1,-17-19-1,-1 18 1,-17 1 8,0-19-7,0 1-1,0 0-1,0 17 9,0 18-6,0-35-3,0 34 3,0-16-4,0-1 5,0 18-6,0-18 4,0 0-2,0 18 2,0-35-2,0 35 2,0-18-2,0 18 2,0-35 7,0 17-9,-17-17 9</inkml:trace>
    </iact:actionData>
  </iact:action>
  <iact:action type="add" startTime="363797">
    <iact:property name="dataType"/>
    <iact:actionData xml:id="d29">
      <inkml:trace xmlns:inkml="http://www.w3.org/2003/InkML" xml:id="stk29" contextRef="#ctx0" brushRef="#br0">2910 16034 0,'18'0'303,"0"0"-292,17 0-5,18 0 2,-35 0 0,52 0 0,-17 0 0,-18 0 0,36 0 0,-18 0 1,-18 0-1,36 0-3,-1 0 5,-35 0-2,18 0 0,0 0 0,-17 0 0,-1 0 8,-18 0 73,1 0-34,17 0-46</inkml:trace>
    </iact:actionData>
  </iact:action>
  <iact:action type="add" startTime="385235">
    <iact:property name="dataType"/>
    <iact:actionData xml:id="d30">
      <inkml:trace xmlns:inkml="http://www.w3.org/2003/InkML" xml:id="stk30" contextRef="#ctx0" brushRef="#br0">13476 15893 0,'53'35'4,"0"-35"5,0 0 0,35 18-2,18-18 2,-18 17-3,36-17 3,52 0-2,-35 0 2,35 0-1,-17 0-1,35 0 1,18 0 0,17 0 0,-70 0 0,35 0 1,-35 0-2,-18 0 2,18 0-2,-18 18 2,17 35-2,-69-53 2,16 17-2,1-17 5,-18 0-7,71 0 2,-71 0 0,36 0 3,-1 0-3,-17 0 2,0 0-1,-18 0-2,0-17 3,-17 17-1,0 0 0,17 0 0,-35 0 0,0 0 0,-1 0 0,19 0 0,17 0 1,-52-18-2,34 18 2,18-18-3,0 18 4,-17 0-3,0 0 2,-19 0-2,54 0 2,-35 0-2,17 0 2,53 0-2,-53 0 1,18-35-1,-18 0 2,36 35-2,-18-18 1,-18 1 0,-18 17 1,-34-36-2,70 19 2,-71-1-2,0 18 2,36 0-1,-36 0 1,-17 0-1,17 0-1,0 0 1,0 0 0,18 0 1,18-35-2,-36 35 2,36-18-2,17 18 2,18-17-2,-18 17 3,0-18-4,0 18 4,1 0-3,16 0-1,-52 0 2,18 0 0,-1 0 1,1 0-1,-18 0-1,17 0 0,19 0 5,210 0 11,-175 0-16,-1 0 0,1 0 2,-36 0-2,0 0 2,0 0-2,36 0 2,-1 0-3,-34 0 4,16 0-3,54 0 3,-71 0-4,36 0 4,-1 0-4,-34 0 3,34 0-1,18 0-1,-17 0 1,-1 0 0,-17 0 0,70 0 0,-52 0 0,52 0 1,-52 0-2,17 0 2,17 0-1,-69 0-1,-1 0 2,0 0-2,0 0 3,18 0-4,-71 0 3,36 0-1,-1 0 1,-17 0-2,36 0 2,-36 0-2,17 0 0,18 0 2,-17 0-2,-1 0 2,36 0-1,-18 0-1,36 0 2,-71 0-1,70 0 0,-17 0 1,53 0-2,-71 0 2,36 0-2,17 0 2,17 0-3,-17 0 3,36 0-1,-36 0 1,71 0-3,-71 0 5,53 0-5,-53 0 3,-53 0-2,53 0 2,-17 0-3,-54 0 4,36 0-3,-18 0 1,18 0 0,0 0 0,0 0 0,0 0 0,-1 0 0,37 0 1,-19 0-2,-17 0 1,0 0 0,35 0 0,-18 0 1,1 0-2,-18 0 2,17 0-2,1 0 1,-36 0 0,-18 0 1,1 0-2,-18-18 2,-36 1-2,36 17 2,-17 0 6,-1 0-7,53 0 0,18 0 0,35 0-1,0 0 2,35 0-1,36 0-1,-35 0 2,-54 0-2,18 0 2,-53 0-1,-17 0 0,-18 0 0,-18-18 0</inkml:trace>
    </iact:actionData>
  </iact:action>
  <iact:action type="add" startTime="434759">
    <iact:property name="dataType"/>
    <iact:actionData xml:id="d31">
      <inkml:trace xmlns:inkml="http://www.w3.org/2003/InkML" xml:id="stk31" contextRef="#ctx0" brushRef="#br0">1076 17939 0,'18'0'79,"-1"0"-71,19 0 0,-19 0-1,18 0 1,1 0 0,17 0 0,0 0-1,-1 0 3,1 0-3,0 0 2,-17 0-2,-1 0 2,0 0-1,18 0 2,-18 0-3,18 0 0,-17 0 0,-1 0 6,0 0-6,0 0-1,36 0 2,-18 0 0,35 0 1,-17 0-2,17 0 1,-35 0-1,35 0 2,-18 0-4,36 0 6,-35 0-4,35 0 3,-36 0-3,18 0 1,-17 0-1,0 0 2,-19 0-3,19 0 3,-36 0-2,18 0 2,0 0-2,0 0 2,18 0-2,-36 0 2,18 0-1,0 0-1,0 0 2,35 0-3,-35 0 3,53 0-2,35 35 1,-53-35 0,-53 0 1,53 0-1,-35 0 1,18 0-2,-54 0 2,1 0-3,35 18 4,-35-18-4,35 0 4,-18 17-3,18-17 2,0 0-3,-18 18 4,18-18-3,-18 0 2,18 0-2,-35 0 9,17 0 3,-17 0 162,-1 0-173,1 0 0,0 0 0,-1 0 1,1 0 6,-1 0-5,1 0 94,0 0-98,-1 0 11,1 0-9,0 0 0,-1 0 0,1 0 0,0 0 0,-1 0 751,54 0-751,-1 0 1,18 0-1,-70 0 0,53 0-1,-18 0 2,-36 0-1,1 0 6</inkml:trace>
    </iact:actionData>
  </iact:action>
  <iact:action type="add" startTime="441099">
    <iact:property name="dataType"/>
    <iact:actionData xml:id="d32">
      <inkml:trace xmlns:inkml="http://www.w3.org/2003/InkML" xml:id="stk32" contextRef="#ctx0" brushRef="#br0">7796 18186 0</inkml:trace>
    </iact:actionData>
  </iact:action>
  <iact:action type="add" startTime="446324">
    <iact:property name="dataType"/>
    <iact:actionData xml:id="d33">
      <inkml:trace xmlns:inkml="http://www.w3.org/2003/InkML" xml:id="stk33" contextRef="#ctx0" brushRef="#br0">7796 18186 0,'53'0'142,"0"0"-134,0 0 2,35 0-4,1 0 4,-1 0-4,0 0 5,18 0-6,35 0 4,-18 0-2,-34 0 2,-1 0-2,-18 0 1,36 0 0,-71 0-1,18 0 2,18 0 2,-36 0-5,36 0 2,-18 0-1,35 0 1,0 0 1,18 0-3,-53 0 3,17 0-2,-17 0 2,35 0-2,-35 0 3,18 0-4,17 0 4,-35 0-4,18 0 4,-19 0-4,19 0 3,-18 0-1,-18 0 0,0 0 0,18 0 1,-35 0 14,17 0-14,-17 0 0,35 0-1,-35 0 0,-1 0-2,18 0 12,-17 0-11,0 0 10,17 0-11,-17 0 4,-1 0 5,1 0-8,17 0 388,0 0-388,18 0 2,18 0-1,-18 0 5,-36 0-4,19 0-1</inkml:trace>
    </iact:actionData>
  </iact:action>
  <iact:action type="add" startTime="454064">
    <iact:property name="dataType"/>
    <iact:actionData xml:id="d34">
      <inkml:trace xmlns:inkml="http://www.w3.org/2003/InkML" xml:id="stk34" contextRef="#ctx0" brushRef="#br0">13406 18133 0,'35'0'142,"35"0"-134,-34 0 1,34 0-2,1 0 2,-1 0-2,-34 0 1,34 0 0,1 0 0,-1 17 0,18-17 0,-35 0-1,18 36 2,-18-36-1,-18 0 1,36 0-1,-18 0 0,-18 0-2,18 0 4,-36 0-4,36 0 4,-17 0-3,-1 0 1,0 0-1,0 0 2,1 0-1,-1 0-1,-17 0 2,35 0-2,-18 0 1,0 17 0,0-17 1,36 0-2,-53 0 3,35 18-3,17-18 1,-35 18-1,18-18 2,18 0-1,-1 35 3,1-35-6,17 18 4,0-1-2,1-17 2,-19 0-2,1 18 3,-1-18-4,18 0 2,-52 0 0,34 0 0,1 0 1,-54 0-3,54 35 3,-18-35-2,0 18 1,-18-18 0,0 0 1,36 0 2,-36 0-5,0 0 0,36 0 3,-18 0-2,0 0 2,35 0-3,0 0 4,36 0-4,17 0 4,-18 0-2,-35 0 1,36 0-3,-36 0 4,-17 0-4,-18 0 3,-36 0-1,1 0 8</inkml:trace>
    </iact:actionData>
  </iact:action>
  <iact:action type="add" startTime="465358">
    <iact:property name="dataType"/>
    <iact:actionData xml:id="d35">
      <inkml:trace xmlns:inkml="http://www.w3.org/2003/InkML" xml:id="stk35" contextRef="#ctx0" brushRef="#br0">15716 17939 0,'-70'0'24,"52"0"-18,0 0 3,-35 0-3,36 0 10,-1 0-8,1 0 24,-1-18-7,18 0-16,-18 1 0,18-1-2,0-35 1,-17 18 7,-1 0-8,0-1 2,18 1-2,-17 0 2,-1 0-2,-17-18 3,35 17-4,0 19 3,0-1 0,-18-35-4,18 36 12,0-19-9,0 19 0,0-1-1,0-17 2,0 17-2,0 0 2,0-17-2,0 18 1,0-1 2,0 0 13,0 1-15,0-1-1,0 0 4,18 18-6,17-35 3,-35 17 0,53 18 2,-35-17-4,35-18 2,-1 35 0,-16-18 0,-1 0 0,0 18 1,18 0-1,-35-17 0,17 17 0,-17 0 0,-1 0 41,19 0-42,-19 0 9,1 35-9,0-17 2,-18 17-2,17 0 2,1-35-2,-18 53 1,0-35 1,0 35-1,0-36 0,0 1 0,0 17 1,-18-17-2,1-18 131,17-18-109,0-17-13,0 0-8,0-18 9,17 17-10,19 1 2,-19-35-2,1 52 2,17-35-1,53-35 2,-35 35-4,53-35 2,-35 35-1,-18 0 3,52 18-3,-16-18 1,-54 53 0,18-18 1,17 18-1,-52-18 0,52 18-1,-34 0 4,17 0-5,0 0 1,-18 0 1,0 0 0,0 0 0,-17 0 0,17 0 0,1 0 0,34 36 0,-52-19 0,35 1-1,-18 17 2,0-17-1,-17-1 0,0-17 9,17 18-8,-35 0-2,0-1 2,0 19 5,17-1-6,-17 18 9,0-36-2,18 36-7,17-35 2,-17 17 5,-18-17-8,0 0 2,0-1-2,18 19 1,-18-19 1,17 36-2,-17-35 1,0 17 1,18 0-2,-18 18 2,0-18 9,0-17-13,0 0 5,0 17-4,0 0 8,0 1 5,0-19-5,-18 1-5,-17-1-1,35 1 8,0 0-8,-18-1-1,1 1 10,-1 17 1,18-17-12,-18 0 3,18-1 8,-17 1 102</inkml:trace>
    </iact:actionData>
  </iact:action>
  <iact:action type="add" startTime="467615">
    <iact:property name="dataType"/>
    <iact:actionData xml:id="d36">
      <inkml:trace xmlns:inkml="http://www.w3.org/2003/InkML" xml:id="stk36" contextRef="#ctx0" brushRef="#br0">17392 17586 0,'0'18'110,"0"-1"-103,0 1 1,0 0-1,0-1 124,18-17-68,17-17-30,-18 17-28,36-18 12,-17 0-8,-1 1 7,-17 17-9,-1 0 2,1-18 8</inkml:trace>
    </iact:actionData>
  </iact:action>
  <iact:action type="add" startTime="470562">
    <iact:property name="dataType"/>
    <iact:actionData xml:id="d37">
      <inkml:trace xmlns:inkml="http://www.w3.org/2003/InkML" xml:id="stk37" contextRef="#ctx0" brushRef="#br0">15893 17339 0,'0'35'15,"0"-17"-10,0 17 3,0-17 0,0-1 1,0 19 6,0-19-7,0 1 7,0 17 1,0-17 10,0 0 21,0-1-31,0 1-8,0 0 0,0-1 0,0 1-1,0-1 1,0 1 0,-18 0 2,18-1-3,0 1 9,-18 0-1,1 17 10,17-17 1,0-1-11,-36 1-8,19-1 2,17 1 7,-35-18 0,17 18-9</inkml:trace>
    </iact:actionData>
  </iact:action>
  <iact:action type="add" startTime="471992">
    <iact:property name="dataType"/>
    <iact:actionData xml:id="d38">
      <inkml:trace xmlns:inkml="http://www.w3.org/2003/InkML" xml:id="stk38" contextRef="#ctx0" brushRef="#br0">20144 18115 0,'53'0'70,"52"0"-61,107 0-2,17 0 2,71 0-2,18 0 1,-18 0-1,52 0 2,-69 0-1,34 0-1,-70 0 2,-71 0-1,-87-35-1,-54 35 2,-18 0-2,1 0 2</inkml:trace>
    </iact:actionData>
  </iact:action>
  <iact:action type="add" startTime="484702">
    <iact:property name="dataType"/>
    <iact:actionData xml:id="d39">
      <inkml:trace xmlns:inkml="http://www.w3.org/2003/InkML" xml:id="stk39" contextRef="#ctx0" brushRef="#br0">25418 18556 0,'35'0'119,"-17"0"-111,17 0-1,0 0 2,18 0-2,0 0 3,0-18-4,17 18 4,-52 0-4,53-17 4,-1 17-3,-52 0 0,52-18 2,1 18-1,-36-17-3,0 17 3,1 0 1,34-18-1,-17 0 0,-35 18 0,52 0 1,-52 0-1,35 0 0,-18 0 0,1 0 1,-1-17-2,18 17 2,-36 0-2,19 0 3,-1 0-4,0 0 2,-17 0 0,-1 0 2,36-18-4,-17 18 5,17 0-6,17-35 4,1 35-1,-18-18-1,35 0 2,-18 18-2,36-17 1,-35 17 2,17 0-2,-18 0-2,1 0 3,-36 0-1,36 0-1,-1 0 3,-34-35-1,-1 35 3,0 0-7,1 0 0,-19 0 5,1 0-7,-1 0 8,1-18-4,0 18 9,17 0 19,0 0-28,1 0-1,-1 0 4,35 0-2,-52 0-2,53-18 4,-1 1-4,1 17 1,-36-36 2,18 19-1,-18 17 0,-17 0 0,-1 0 0</inkml:trace>
    </iact:actionData>
  </iact:action>
  <iact:action type="add" startTime="499668">
    <iact:property name="dataType"/>
    <iact:actionData xml:id="d40">
      <inkml:trace xmlns:inkml="http://www.w3.org/2003/InkML" xml:id="stk40" contextRef="#ctx0" brushRef="#br0">29369 18486 0,'17'0'111,"19"0"-101,17 0 8,-36 0-13,18 0 2,1-18 2,17 18 7,-36 0-9,19-18 2,-1 18-2,0 0 1,-17 0 1,17 0-2,-17 0 1,17 0 0,18 0 1,-18-17 7,18 17-6,-35-18-4,35 18 2,0 0 0,-18 0 1,35-18-3,-52 18 4,35 0-1,-18 0-2,-17-17 1,17 17-1,18 0 0,-35 0 10,17 0-11,0 0 2,-17 0 0,0 0 1,17 0-2,-18 0 1,19 0 0,-1 0 0,-17 0 2,17 0-3,0 0 2,0 0-2,-17 0 1,17 0 1,1 0-2,-1 0 2,0 0-2,36 0 3,-36 0-4,0 0 3,36 0-2,-53 0 1,52 0 0,1 0 1,-54 0-2,36 0 1,-35 0 0,-1 0 0,1 0 1,0-18-2,-1 18 18,19 0-18,-19 0 2,54 0-2,17 0 2,-17 0-2,34 0 3,19 0-4,-1 0 4,-34 0-4,-19 0 3,-17 0-3,-35 0 5,-1-18-5,1 18 395,17 0-393,-17 0-1,0 0 2,17 0 6,18 0 2,-36 0-10,54 0 1,-1 0 0,-52 0 0,17 0-1,-17 0 2,0 0 101,17 0-104,-17 0-1,-1 0 11,19 0-7</inkml:trace>
    </iact:actionData>
  </iact:action>
  <iact:action type="add" startTime="525697">
    <iact:property name="dataType"/>
    <iact:actionData xml:id="d41">
      <inkml:trace xmlns:inkml="http://www.w3.org/2003/InkML" xml:id="stk41" contextRef="#ctx0" brushRef="#br0">30780 18450 0,'-35'0'38,"17"18"-13,-17-18 18,17 0-37,-35 0 0,18 0 3,0 0-1,-18 0 1,0 0 0,0 0-3,0 0 0,-18 0 4,1-18-3,-1 1 1,36-1 0,-89-35 0,89 35-1,-35 1 3,-1-36-3,36 35 0,35 1 2,-53-1-2,35 18 1,1-18 1,-1 1 0,0-1-2,1-17 1,17 17 1,-18-35 7,0 36-8,1-36 9,17 35-10,-18-17 1,0-1 0,1-16 1,-1 16-3,1 1 3,-1-36-1,18 54-1,0-18 2,-18-36-1,18 18 0,-35 35 0,35-35 1,-18 18-3,18-18 3,-17 36-2,17-36 2,0 35-2,-18 0 3,18-17-3,0 0 9,0 0-7,0-1 7,0 19-10,35-19 3,-17 19-1,0-18 1,17 17-2,-17 0 1,17 1-1,0-19 2,0 19 1,1-1-6,70-17 3,-71 17 2,71-17-2,-18-18 2,18 35-1,-36-17 2,1 0-3,35-1 2,-18 1-2,-18-18 1,1 36 1,35-19-1,-71 1-1,36 35 1,17-35 0,-35 35 1,-18-18 0,36 1-2,-1 17 2,18 0-3,0-18 3,18-17-1,-18 35-1,36-36 1,-36 36-1,18-17 1,-18-1 1,0 18-1,18-18-1,-35 18 2,17-35 0,-35 35-2,-18 0 1,36 0 0,-18-18 0,-18 18 1,18 0-3,-18 0 4,0 0-4,1 0 3,17 0-1,-18 0 1,18 0-2,-36 0 2,36 0-3,-17 0 3,-1 0-2,-17 0 4,52 36-5,-35-1 2,1 0-1,69 36 3,-34-36-3,0 18 1,-19-18 0,19 18 1,0-17-3,-18 16 2,-36-34 1,1 0 1,35 17 22,-53-17-1,35 35-7,-35-36 0,18 36-16,-18-18 8,0-17-7,17 35-3,-17-18 3,18-17-2,0 0 2,-18 17-2,0-18 10,17 1-1,-17 0-8,0-1-1,0 1 10,0 17-7,0-17-5,0 17 12,0 18-9,-17-53 8,17 35-8,0-17 0,-18-18 2,18 18-4,-18 17 3,18-17-1,-17-1 1,17 18 5,0-17 2,-18 0 1,18-1-2,-18 1 1,18 0-8,-53 35 7,53-36-6,-17 1-3,-1 0 4,1 17-3,17-18 2,-18-17 0,0 18-3,18 0 1,0-1 1,-17 1-1,-1 17 2,0-17-1,1 35 8,-19-18 9,36-17-8,-17-1-10,17 1 27,0 17 181,-18-17-192,18 0 1,-18 17-16,1-18 1,17 1 5,-18-18-5,18 18-1,-17-1 0,-1 1 8,0 0-8,1-1 9,-1 1-11,-17 0 4,-36 17 6,71-17-9,-17-18 2,-1 17-1,0 1 0,1-1 8,-1-17-9,0 0 106,-17 0-105,17 0 1,-34 18-2,-1-18 1,53 18 1,-18-18-1,0 0-1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8T04:02:08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67">
    <iact:property name="dataType"/>
    <iact:actionData xml:id="d0">
      <inkml:trace xmlns:inkml="http://www.w3.org/2003/InkML" xml:id="stk0" contextRef="#ctx0" brushRef="#br0">3475 2240 0,'-18'-18'144,"53"18"-97,18 0-37,18 0-4,35 0 4,-18 0-3,0 0 3,36 0-6,52 0 6,-88 0-3,36 0 3,-18 0-4,-1 0 4,54 53 9,-53-53-15,17 18-3,-17 0 7,35-18 0,-70 17-2,52 19 2,-17-36 0,-18 17 1,1-17-1,16 18 0,-52-18 1,18 18-2,-1-18 1,-17 0 0,18 35 1,-18-35-1,-18 0-1,53 0 2,-17 17-1,-18-17 1,-18 0-2,53 18 2,-17-18-2,17 18 0,0-18 1,18 53 0,18-36 1,-54-17-1,18 18-1,0-18 1,1 18-1,-1-18 3,0 35-3,-35-35 2,53 17-1,-71-17-1,36 0 1,-18 0 1,-18 0-1,18 0 0,17 18 0,19-18-2,-1 18 5,-35 17-4,52-35 2,54 18-3,-53-1 3,35-17-2,18 36 1,-36-1 4,18-18-4,36-17-2,-18 18 1,52-18-1,-34 0 2,-36 0 1,35 0-1,-35 0-1,18 0 1,-18 0-1,18 0 4,35 0-4,0 35 2,0-35-1,18 0 0,-1 0-1,-34 0 1,-1 0 2,-35 0-5,0 0 6,-17 0-5,-36 0 4,18 0-3,-53 0 2,0 0-2,-18 0 0,0 0 90,-17 0-82,35 0-5,-36 0-5,54 0 5,0 0-4,-36 0 4,35 0-3,36-53 2,-71 53-3,71-17 4,-18-1-3,-35 1 2,18-19-3,-53 36 4,17 0-3,0-17 2,-17-1 6,-1 18-7,19-35-1,-19 35 1,1 0 1,0-18 2,-18 0-6,35 1 4,0-1-2,-35 1 27,35 17-4,-17 0-21,35 0 5,-35 0-4,-18-18-4,17 18 10,1 0 10,17-35-10,-17 35 7,-1 0-14</inkml:trace>
    </iact:actionData>
  </iact:action>
  <iact:action type="add" startTime="113889">
    <iact:property name="dataType"/>
    <iact:actionData xml:id="d1">
      <inkml:trace xmlns:inkml="http://www.w3.org/2003/InkML" xml:id="stk1" contextRef="#ctx0" brushRef="#br0">2275 5574 0,'53'0'157,"53"18"-148,18-18 0,87 35-2,19-35 2,-1 0-1,-17 0-1,-36 17 1,36 19 0,-71-36 0,53 35 0,-18-17 0,-52-1 0,17 1 0,17 35 0,1-53 1,18 17-3,-54 1 4,53 17-3,1 1 2,-54-36-3,36 0 2,-71 0 0,0 0 2,-70 0-3,53 0 1,-1 0 0,-34 0-1,16 0 2,-16 0 0,34 0-3,-34 0 3,16 0-1,1 0-1,-35 0 2,35 0-2,-35 0 2,17 0-2,-18 0 68,1 0-68,17 0 1,-17 0-1,0 0 2,35-18 0,-36 18-3,1 0 3,17 0-2,-17 0 145,-1-18-144,19 1 0,-19-1-1,19-17 10,-19 35-9,1-35 0,0 35 0,-1 0 0,-17-18 0,18 0 11,-1 18 4,-17-17-7,18-1 0,0 0-9,-1 18 0,19-35 8,-19 35-6,1-18-2</inkml:trace>
    </iact:actionData>
  </iact:action>
  <iact:action type="add" startTime="121757">
    <iact:property name="dataType"/>
    <iact:actionData xml:id="d2">
      <inkml:trace xmlns:inkml="http://www.w3.org/2003/InkML" xml:id="stk2" contextRef="#ctx0" brushRef="#br0">5415 8678 0,'35'0'135,"36"0"-127,-18 0 0,17 0 0,-17 0-1,36 0 3,-1 0-4,18 0 4,-18 0-4,0 0 2,-17 0 0,-19 0 0,19 0 0,-18 0 0,17 0 0,19 0-1,-36 0 2,35 0-1,-18 0 0,36 0 0,-18 0 0,36 0-1,-36 0 2,18 0-1,0 0 1,-36 0-1,1 0 0,-1 0-2,-34 0 5,17 0-5,-1 0 4,-16 0-4,17 0 3,0 0-3,-18 0 3,35 0-1,-34 0 1,17 0-3,17 0 3,1 0-2,-36 0 2,18 0-1,-18 0 0,0 0 0,1 0-1,34 0 2,-52 0-2,35 0 2,17 0-2,-52 0 2,35 0-2,-18 0 3,18 0-3,-18 0 1,36 0 0,-36 0 1,18 0-2,18 0 2,-1 0 0,-17 0-2,0 0 1,18 0 0,17 0 0,-35 0-1,35 0 1,18 0 2,-18 0-2,18 0-1,88 0 1,-88 0-2,52 0 4,-16 0-2,16 0 0,19 0 0,-71 0 1,17 0-3,-35 0 4,0 0-2,-17 0 0,0 0-1,-19 0 1,-16 0-1,-1 0 2,-17 0-2,17 0 3,-17-17-3,-1 17 7</inkml:trace>
    </iact:actionData>
  </iact:action>
  <iact:action type="add" startTime="123805">
    <iact:property name="dataType"/>
    <iact:actionData xml:id="d3">
      <inkml:trace xmlns:inkml="http://www.w3.org/2003/InkML" xml:id="stk3" contextRef="#ctx0" brushRef="#br0">16651 8555 0,'-18'0'97,"54"-18"-83,-1 18-5,53 0-3,-17 0 3,17 0-1,0 0 1,0 0-2,1 0 2,34 0-1,-35-17 0,-17 17 0,17 0 0,-17-18 1,-19 18-3,1 0 2,18 0-1,-36 0 1,36 0 0,-18 0 3,17 0-4,-17 0 0,0 0 1,35 0 0,-17 0 0,-1 0 1,19 0-1,-1 0-2,-18 0 3,36 0-1,-18 0 0,36 0 0,-1 0 0,-52 0-1,35 0 2,-18 0-1,0 0 0,0 0-1,0 0 2,36 0-2,-54 0 3,19 0-3,-1 0 1,35 0 0,18 0 0,18 0-1,18 0 1,-1 0 0,0 0 1,-35 0-3,36 0 6,-54 0-8,1 0 6,17 0-2,-53 0 0,18 0-1,-18 0 1,-53-18-1,36 18 3,-18-35-3,0 35 2,-18 0-1,0-18 0,18 18 1,-35 0 7,17-17-10</inkml:trace>
    </iact:actionData>
  </iact:action>
  <iact:action type="add" startTime="136285">
    <iact:property name="dataType"/>
    <iact:actionData xml:id="d4">
      <inkml:trace xmlns:inkml="http://www.w3.org/2003/InkML" xml:id="stk4" contextRef="#ctx0" brushRef="#br0">26987 8290 0,'0'18'44,"53"-18"-35,-17 0-1,52 0 0,35 0 0,54 0-1,34 0 1,-34 0 1,17 0 0,53 0-2,-53 0 1,17 0-1,-34 0 3,-1 0-4,-35 0 3,-35 0-2,-18 0 2,-52 0-1,-1 0 1,18 0-2,-36 0 66,19 0-65,34 0 0,-34 0 0,34 0-1,18 0 1,-35 0 0,35 0 1,-35 0-2,0 0 1,-35 0 8</inkml:trace>
    </iact:actionData>
  </iact:action>
  <iact:action type="add" startTime="143215">
    <iact:property name="dataType"/>
    <iact:actionData xml:id="d5">
      <inkml:trace xmlns:inkml="http://www.w3.org/2003/InkML" xml:id="stk5" contextRef="#ctx0" brushRef="#br0">10037 9419 0,'-18'0'6,"0"0"19,1 0 0,-1 0 7,0 0-9,1 18-15,-1-18 0,-17 17 0,-18-17 8,35 18-8,-35 0-2,36-1 4,-19 1 7,19-18 5,-1 0-6,-17 0 1,0 0-9,-1 0 3,1 0-4,0 0 1,-1 0-1,-34 0 1,52 0 0,-17 0 0,0 0-2,17 0 4,0 0-3,1 0 1,-1 0 24,-17 0-15,17 0-3,1 0 3,-19-18-1,19 18 0,-1-17-8,0 17-1,-17-36 2,0 19 8,17-1 70,1-17-65,17 17 11,0-17-16,-18 0-3,18-1 5,0 1-4,0 17-6,0 1-3,0-1 3,0 1-2,0-19 10,0 19-5,0-1-6,0-17 3,0 17-3,18-17 2,-18 17-1,17 18 3,-17-35-3,18 0 1,-18 17 7,0 0 1,17-17-8,1 17-1,-18 1 2,18-18 6,-1-1 2,19 19-10,-19-1 9,-17 0-7,18 1-2,0 17 3,-1-18-4,-17 0 4,18 1-3,-1 17 3,1-36-5,0 1 3,-1 35 9,1-17-10,17-19 8,-17 36 1,0 0-7,-1 0-2,1 0 2,17 0-2,-17-17 1,-1 17 1,36-18-1,-35 18 0,17 0 9,-17 0-11,35-35 4,-36 35-4,1 0 4,17 0-4,-17 0 5,0 0 2,17 0-4,-17 0 15,34 0-15,-34 0-2,35 0 2,-35 0-2,35 0 2,-18 17-2,-17-17 1,17 18 0,-18-18 0,36 18 9,-35-18-1,-18 17 1,53 1-1,-53 0 0,35-1-10,-17 18 10,17 1-7,-17-19-1,17 19 8,-17-19-9,-18 1 2,17-18-2,-17 18 2,0 17-3,0-17 11,0-1-8,0 1 0,0 17-1,0-17-3,0-1 12,0 1-7,0 0-4,0 35 17,0-36-13,0 18-3,0-17 9,0 35-1,0-35 9,0-1-16,0 1 1,0 0-2,-17 17 2,-1-35 8,0 35-9,-17-17 1,0-1 7,17-17-10,-17 36 3,17-19 0,1-17-3,-1 18 2,-17-18 1,35 18 5,-18-1-5,-17 1-1,-18 0 32,35 17-32,-17-35 0,0 17 0,17-17 2,-17 0-4,17 18 3,-17-18 21</inkml:trace>
    </iact:actionData>
  </iact:action>
  <iact:action type="add" startTime="148137">
    <iact:property name="dataType"/>
    <iact:actionData xml:id="d6">
      <inkml:trace xmlns:inkml="http://www.w3.org/2003/InkML" xml:id="stk6" contextRef="#ctx0" brushRef="#br0">17057 8590 0,'0'18'30,"-18"-18"-12,1 0-3,-1 0-6,-17 0-1,17 0-2,0 0 4,1 0-2,-36 0 6,35 0-5,-35-18 7,53 0-8,-70-34 0,52 52-1,0-36 2,-17 1-2,-18 17 2,18 1-2,35-19 2,-35-16-1,-1-19 0,19 36-1,-1 17 2,0-35-2,18 36 1,-35-54 8,35 53-9,0-17 2,0 17-2,0-17 3,0 0-3,0 0 2,0-1-3,0-17 3,0 36-1,0-36 0,0 18 1,0-1-2,0 1 1,0 17-1,18-35 4,-18 36-6,17-1 6,1-17-3,-18 17-1,18 18 2,-18-17-2,17-1 1,-17 0 1,18 1 5,35-19-4,0 19 5,-36-1-7,36-17 1,-17 0-2,17 35 1,-18-36 0,18 19 1,0-1-2,-18 0 2,0-17-3,36 0 4,-54 35-2,19-18-1,34-17-1,-17 35 11,-35-18 0,-1 18-8,1 0-3,0 0 4,-1 0-4,1 0 3,17 0-1,-17 0 0,17 0 0,-17 0 0,17 0-1,-17 0 2,-1 0-1,19 0 16,-19 0-7,19 18-1,-1 0-1,-17 17-7,-18 18-1,17-36 2,18 36-2,-17-17 2,0-1-1,-1 0 1,19 18-3,-36-35 4,17 17-3,1-17 0,17 52 11,-35-52-12,18-1 2,-18 19 0,17 17 0,-17-36 1,0 36-2,0-18 2,0 18 7,0-35-9,0 35 3,0-35-3,0 17 2,0 0-2,0-17 1,0 17 0,0-17 1,0 17-3,0 0 4,-35 1-2,18-19-1,-1 18 1,18-17 1,-35 0-1,17-1-1,18 1 1,-35-18 0,17 0 0,18 35 0,-35-17 0,17 0 0,1-1 1,-19 18-2,1-17 2,17 0-2,1-1 130,-1 1-123,0 0 20,-17 17-27,17-35 0,1 0 3,-36 18-3</inkml:trace>
    </iact:actionData>
  </iact:action>
  <iact:action type="add" startTime="151058">
    <iact:property name="dataType"/>
    <iact:actionData xml:id="d7">
      <inkml:trace xmlns:inkml="http://www.w3.org/2003/InkML" xml:id="stk7" contextRef="#ctx0" brushRef="#br0">10266 10654 0,'0'18'38,"-18"-18"-21,1 17-9,17 1 0,-36-1 1,1-17-2,0 18 2,-1 0-2,19-1 2,-1 1-2,-17-18 1,17 0 0,-17 0 0,0 18 0,-36 17 0,36-35 0,0 18 0,-18-18 0,0 17 0,17-17 0,1 0 0,-18 0 0,-17 0 8,52 0 0,0 0-8,-17 0 0,18 0 0,-1 0 1,0 0 1,1 0-5,-54-17 12,53 17-2,1 0 9,-1-18 56,18-17-64,-18-1 0,1-17-8,17 36 1,-18-54-2,18 1 5,-17 34-7,-1 1 2,18 0 0,-18-18 3,18 35-3,-17-35 1,17 36 1,0-36 7,0 35-1,-18 1 16,0-1-23,18 0 9,0 1-9,0-1 0,0-17 0,0 17 9,0 0-9,0 1 0,0-1-1,0-17 9,0 17-8,0 1 8,0-36-1,0 35 29,18 0-38,0 18 1,-1-35 11,1 35-2,0-18-10,17 18 3,-18 0-2,19-17 3,-1 17-4,18-18 3,-35 18-2,35 0 1,-36 0 0,36-17 0,-18 17 0,18 0 0,-35 0 1,35 0-3,-36 0 3,36 0-1,-17 0 1,-1 0 0,18 0-2,0 0 0,-36 0 2,36 0-2,-17 0 2,-1 0-2,0 0 2,36 0-3,-36 0 4,0 0-4,18 17 3,-35-17 7,-1 0-10,1 18 12,17 17 39,-17-35-41,-18 71 0,35-18 0,-35 0-7,18-18-2,0 35 2,-18-17-2,0 18 2,0-36-2,0 18 1,0 0-1,0-35 2,0 17-2,0-18 9,0 1 0,0 0-8</inkml:trace>
    </iact:actionData>
  </iact:action>
  <iact:action type="add" startTime="158934">
    <iact:property name="dataType"/>
    <iact:actionData xml:id="d8">
      <inkml:trace xmlns:inkml="http://www.w3.org/2003/InkML" xml:id="stk8" contextRef="#ctx0" brushRef="#br0">5644 10601 0,'0'-18'85,"18"18"-76,141 0-1,-71 0 1,71 0-2,-71 0 2,35 0-1,-17 0 1,-18 0-3,-35 0 3,0 0-2,-35 0 1,35 0 129,-36 0-114,19 0-15</inkml:trace>
    </iact:actionData>
  </iact:action>
  <iact:action type="add" startTime="160039">
    <iact:property name="dataType"/>
    <iact:actionData xml:id="d9">
      <inkml:trace xmlns:inkml="http://www.w3.org/2003/InkML" xml:id="stk9" contextRef="#ctx0" brushRef="#br0">5627 10477 0,'17'0'120,"19"0"-112,-1 0-2,-17 0 3,17-35-3,0 35 4,36 0-3,-36 0 2,0 0-2,1 0 2,-1 0-3,-18 0 5,54 0-4,-53 18 0,35-1 0,0 1 3,-36-18-3,18 18 1,36-1 1,-36 1-2,1-18 1,-19 0 0,1 0 1,-1 0-2,1 0 2,0 0-3,17 0 11,-17 0-1</inkml:trace>
    </iact:actionData>
  </iact:action>
  <iact:action type="add" startTime="166129">
    <iact:property name="dataType"/>
    <iact:actionData xml:id="d10">
      <inkml:trace xmlns:inkml="http://www.w3.org/2003/InkML" xml:id="stk10" contextRef="#ctx0" brushRef="#br0">758 13088 0,'36'0'64,"34"0"-58,18 0 2,71 18 1,35 17-2,18-17 1,88 35 1,-71-53-2,18 0 2,-18 0-1,-52 0 0,-36 0-1,-71 0 2,19 0-2,-36 0 3,-36 0-4,1 0 4,-1 0 28,1 0-30,0 0 20,158 0-18,-123 0-4,35 0-1,-35 0 3,-35 0 0,-1 0 8,19 0 72,17 0-33,-36 0-48,54 0 1,17-18 0,35 18 0,19 0 0,52-18 1,-53 18-1,35-35 0,-105 17-1,-1 1 2,-52 17-1</inkml:trace>
    </iact:actionData>
  </iact:action>
  <iact:action type="add" startTime="169507">
    <iact:property name="dataType"/>
    <iact:actionData xml:id="d11">
      <inkml:trace xmlns:inkml="http://www.w3.org/2003/InkML" xml:id="stk11" contextRef="#ctx0" brushRef="#br0">11465 14605 0,'53'0'166,"-35"0"-157,52 0-2,1 0 2,-36 0-1,53 0 0,18 0 3,0 0-7,18 0 4,-36 0 1,35 0-1,1 0 0,-36 0 0,0 0-1,0 0 2,-17 0-2,-1 0 2,-52 0-3,0 0 3,17 0-2,-17 0 27,-1 0-27,1 0 1,17 0-1,-17 0 3,35 0-2,0 0 0,-36 0 0,1 0 0</inkml:trace>
    </iact:actionData>
  </iact:action>
  <iact:action type="add" startTime="173667">
    <iact:property name="dataType"/>
    <iact:actionData xml:id="d12">
      <inkml:trace xmlns:inkml="http://www.w3.org/2003/InkML" xml:id="stk12" contextRef="#ctx0" brushRef="#br0">20144 14623 0,'17'0'56,"1"0"-20,17 0-29,-17 0-4,-1 0 6,36 0 0,0 0-2,35 0 1,-17 0 0,35 0 1,17 0-1,1 0-1,-18 0 2,70 0-3,-17 0 4,-18 0-3,-18 0 3,54 35-4,-54-35 4,36 0-3,-53 0 1,53 0 0,-36 18 1,0-18-3,-17 0 2,53 0 0,-71 0 0,36 0 1,-36 0-1,-18 0-1,19 0 2,-54 0-2,36 0 1,-19 0 1,-34 0-1,0 0 0,-1 0 0,1 0 0,0 0 0,-1 0 0,1 0 0,17 0 0,0 0 0,1 0-1,17 0 2,-36 0-2,19 0 1,-19 0 0,1 0 1,-1 0-2,19 0 2,-19 0-2,19 0 2,-1 17-2,18-17 2,-35 0-2,34 0 2,1 0-1,-17 0 0,34 0-1,-17 0 2,-18 0-2,54 0 3,-19 0-3,-17 0 2,18 0 1,-36 0-4,18 0 0,0 0 3,-36 0-1,36 0 1,-35 0-3,17 0 2,-17 0 1,-1 0 9,36 0-12,-35 0 10,0 0-9,-1 0 2,1 0-1,0 0 0,-1 0 0,1 0 9,-1 0 6,19 0-7,-1 0 8,0 0-7,-17 0 7,0 0 88,-1 0-50,19 0-46,-19 0-6,1 0-3,-1 0 1,1 0-1,35 0 2,-18 0 2,18 0-2,35 0-4,18 18 2,35-18 0,36 0 2,34 0-2,19 0 2,34 0-2,-52 0 2,17 0-2,-17 0 2,-36 0-3,1 0 4,34-53-3,-70 35 0,53 1 2,-70-1-1,-18 18-1,35-53 2,-35 53-1,52 0 0,-69 0 0,34 0 1,-17 0-2,0-18 2,-18 18-1,0-17 0,18-1 0,-18 18 0,18-35 0,18 0 0,-89 35-1,35 0 1,1-18 0,-18 18 0,-18 0 1,36 0-2,17 0 3,0 0-4,0 0 3,36 0-1,-1 0-1,18 0 2,18 0-1,-18 0 0,18 0 0,-71 0 0,0 0-1,-35 0 2,18 0-2,35 0 2,70 0-2,53 0 2,-17 0-2,17 0 2,1 0-2,-54 0 3,36 0-4,-124 0 3,-18 0-2,-52 0 4,17 0 123,-17 0-126,35 0 8,-35 0 0,-89 0 97,-17 0-107</inkml:trace>
    </iact:actionData>
  </iact:action>
  <iact:action type="add" startTime="176927">
    <iact:property name="dataType"/>
    <iact:actionData xml:id="d13">
      <inkml:trace xmlns:inkml="http://www.w3.org/2003/InkML" xml:id="stk13" contextRef="#ctx0" brushRef="#br0">3122 16351 0,'53'18'6,"-18"-18"4,18 0-3,-35 35 0,-1-17 8,36-18 108,0 0-116,71 0 0,70 0 1,17 0-1,107 0 2,88 0-2,140 0 2,-16 0-2,-36 0 3,105 0-4,-123 0 3,-105 0-2,-54 0 3,-87 0-3,-19 0 2,-17 0-2,-70 0 1,-36 0 1,0 0-2,18 0 0,-53 0 2,18 0-2,17 0 2,0 0 1,35 0-4,19 0 2,69 0 1,-34 0-1,-1 0 0,36 0 0,-36 0 0,-52 0 0,-36 0-1,-35 0 2,-36 0-1,1 0 136,17 0-136,18 0 0,18 0 0,17 0 0,18 0 0,0 0 0,-18 0 0,-18 0 4,18 0-10,1 0 8,-54 0-3,18 0 3,-18 0-4,0 0 9,36 0 171,-36 0-178,53-18 0,18 18 0,35-17 0,18-1-1,0-35 3,-36 35-3,1 1 1,-107 17-1,1 0 2</inkml:trace>
    </iact:actionData>
  </iact:action>
  <iact:action type="add" startTime="179015">
    <iact:property name="dataType"/>
    <iact:actionData xml:id="d14">
      <inkml:trace xmlns:inkml="http://www.w3.org/2003/InkML" xml:id="stk14" contextRef="#ctx0" brushRef="#br0">12435 15169 0,'36'18'510,"-19"0"-493,19-1-2,-36 1 19,0 17 43,0-17-45,0 0 2,0-1 30,0 1-56,0-1 10,-18-17 221</inkml:trace>
    </iact:actionData>
  </iact:action>
  <iact:action type="add" startTime="181601">
    <iact:property name="dataType"/>
    <iact:actionData xml:id="d15">
      <inkml:trace xmlns:inkml="http://www.w3.org/2003/InkML" xml:id="stk15" contextRef="#ctx0" brushRef="#br0">13582 18009 0,'70'0'135,"19"0"-127,-1 0-2,35 0 3,18 0-1,36 0 1,-18 0-2,17 0 3,-35 0-4,18 0 2,-18 0 0,-18 0 0,54 0-1,-89 0 4,35 0-5,19 0 1,-1 0 2,17 0-1,19 0-1,-36 0 1,35 0 1,1 0-2,-19 0 3,-16 0-3,16 0 2,-52 0-2,18 0 1,-1 0-1,-35 0 2,1 0-1,-1 0 1,-18 0-3,18 0 4,36 0-4,17 0 4,-17 0-3,34 0 1,19 0 0,-36 0 1,35 0-3,-35 0 2,18 0 1,-36 0-1,-17 0 0,18 0 0,-36 0-1,0 0 1,-17 0 1,17 0-1,0 0 0,0 0 0,18 0 0,0 0 0,53 0 1,-71 0 0,35 0 0,1 0-6,-36 0 7,18 0-2,53 0 0,-36 0 0,-17 0-1,70 0 1,-17 0 0,53 0 0,-106 0 1,52 0-2,19-53 2,-54 53-1,18 0 0,-70-17 0,52-1 0,1 18 1,-1 0-2,1-70 2,-1 70-1,18-18-1,-17 0 1,35 18 0,17-17 0,0 17 0,1 0-1,-1 0 3,-17-36-4,0 1 4,-18 17-3,-71 18 2,18-17-3,-52 17 3,52-35-1,-53 35 0,-17 0-1,35-18 2,-36 18-2,54-18 2,0 18-1,-36 0 0,18-17 1,17 17-2,-34-36 1,52 36 0,-18 0 0,36 0 0,-18 0 1,36 0-2,-36 0 2,0 0-1,-17 0 0,-18 0-1</inkml:trace>
    </iact:actionData>
  </iact:action>
  <iact:action type="add" startTime="187167">
    <iact:property name="dataType"/>
    <iact:actionData xml:id="d16">
      <inkml:trace xmlns:inkml="http://www.w3.org/2003/InkML" xml:id="stk16" contextRef="#ctx0" brushRef="#br0">24447 17533 0,'-17'0'31,"17"18"-27,-18-18 20,1 0-14,-1 0-4,0 0 2,1 0-1,-36 0 3,17 0-3,1 0 2,0 0 6,0 0 1,17 0-8,0 0-1,1-36 2,-19 1 6,19 0-7,17 0 0,0 17 0,0 0 1,0-17-3,-18 0 3,18-1-1,0 1 1,0-18-2,0 36 3,0-36-4,0 35 3,0-35-2,0 18 2,0 0 6,0 17-6,35-17 0,1-1-3,17 1 2,-53 17 0,35 18 0,0-17 1,18 17-2,-18 0 2,54 0-1,-1 0 0,-18 0-2,1 0 3,-53 0 0,17 0-2,0 0 1,-17 35 34,-18-17-36,35 35 3,-17-18-2,-1 0 2,-17 1-2,0 16 3,36-16-3,-36-1 9,0-17-10,0-1 2,0 19 0,0-19 7,0 1 3,0 17-4,0-17 21,-36-18-27,19 0 0</inkml:trace>
    </iact:actionData>
  </iact:action>
  <iact:action type="add" startTime="188460">
    <iact:property name="dataType"/>
    <iact:actionData xml:id="d17">
      <inkml:trace xmlns:inkml="http://www.w3.org/2003/InkML" xml:id="stk17" contextRef="#ctx0" brushRef="#br0">23283 17621 0,'0'36'24,"0"-19"8,-17 18-26,-1-35 3,-35 0 0,-35 0-2,0 0 2,0 0-2,-36 0 2,36 0-2,-36 0 2,36 0-2,53 0 3,0 0-3,17 0 0,0 0 1,18-17-1,0-1 1,-17-35 1,17 18-1,0 0 0,0-1 0,0-17 0,0 36 0,0-54 0,0 36 0,0-18-1,0 0 2,0 0-2,0 18 2,0-18-3,0 0 4,0 0-4,17 0 4,19 0-4,-19 0 4,36 1-4,-18 34 3,18-35-1,-35 35 0,0 18 0,17-35 0,18 17 0,-35 18 1,52-17-2,-35 17 1,1 0 0,-19 0 0,1 0 1,0 0 0,-1 0 6,1 0-7,17 0-1,18 0 2,0 35-1,-35-17 2,87 35-4,-34 0 2,-18-53-1,-35 35 2,-1-18-2,36 19 2,-35-36-2,-18 17 2,17 1-2,-17 0 2,0 17-3,36 0 2,-36 1-1,17-1 2,-17 18-1,0-36 1,18 19-1,-18-1-2,0 18 11,0-36-7,0 36-4,0-17 4,0-1-5,35 35 7,-35-34-7,0 34 6,18-52-6,-18 35 4,0-18-2,0-17 1,0 17 0,0-17 10,-18 17-10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8T04:05:58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71">
    <iact:property name="dataType"/>
    <iact:actionData xml:id="d0">
      <inkml:trace xmlns:inkml="http://www.w3.org/2003/InkML" xml:id="stk0" contextRef="#ctx0" brushRef="#br0">847 1729 0,'17'0'181,"19"0"-170,16 0-5,1 0 2,36 0-1,16 0 1,1 0 0,0 0-1,-18 0 2,53 0-1,-52 0 1,-1 0-1,35 0-1,-52 0 1,17 0 1,-35 0-2,0 0 2,17 0-1,1 0 1,-53 0-3,52 0 3,1 0-1,-18 0 0,0 0 0,17 0 0,18 0 0,-17 0 0,17 0-1,-53 0 2,36 0-2,-1 0 4,1 0-6,17 0 5,-35 0-4,71 0 2,-36 0 1,0 0-1,0 0-1,36 0 2,-36 0-1,0 0 0,0 0 0,-17 0-1,17 0 2,0 0-1,36 0 1,-1 0-2,1 0 3,52 0-4,-35 0 3,0 0-2,-17 0 3,-1 0-4,-35 0 3,36 0-2,17 0-1,-18 0 3,1 0-1,-1 0 0,-34 0 0,52 0 1,-18 0-3,1 0 3,-36 0-1,35 0 0,18 0 0,-52 0 0,34 0 0,0 0 1,-34 0-1,34 0 0,-35 0 0,1 0 1,-1 0-2,35 0 1,1 0 0,-36 0 1,0 0-2,0 0 2,0 0-3,36 0 3,-1 0-1,-34 0 0,34 0 0,53 0 0,-87 0-1,34 0 1,1 0 1,-36 0-2,35 0 1,18 0 0,-52 0 0,34 0 1,53 0-1,-34 0 0,34 0 0,0 0-1,18 0 2,-53 0-2,36-18 2,-54 18-1,1-35 1,-36 35-2,71 0 0,-124 0 1,283 0 20,-230 0-22,70 0 2,-69 0 0,87 0 0,0 0 0,36 0-1,-18 0 2,53 0-3,-18 0 3,1 0-1,-19 0 1,-34 0-2,-1 0 2,-52 0-3,-36-18 4,-35 18-4,-36 0 3</inkml:trace>
    </iact:actionData>
  </iact:action>
  <iact:action type="add" startTime="44501">
    <iact:property name="dataType"/>
    <iact:actionData xml:id="d1">
      <inkml:trace xmlns:inkml="http://www.w3.org/2003/InkML" xml:id="stk1" contextRef="#ctx0" brushRef="#br0">22507 6297 0,'35'0'89,"54"0"-83,-1 0 4,18 18-3,17-1 0,-17-17 2,88 18-1,-53 35 0,53-35 0,-17-1-2,-1-17 5,18 0-5,-35 0 3,17 0-2,-35 0 2,18 0-1,-18 0-1,-17 0 1,-1 0 0,53 0 0,-87 0 1,34 0-1,-35 0-1,0 0 2,1 0-2,-1 0 2,-18 0-1,19 0-1,-1 0 0,0 0 2,35 0-1,54 35 1,17 1-1,-18-1 0,54-35-1,-19 0 1,-34 0 1,52 0-1,-17 0-1,17 0 2,-17 0-2,-18 0 2,-18 0-1,36 0 0,-36 0 0,0 0 0,36 0 0,-18 0 0,-35 0 0,17 0 1,-52 18 0,-1-18-3,54 17 3,-89-17-3,35 18 3,-52 0 0,-54-18-2,36 0 1,-17 0-1,-19 0 2,1 0-2,0 0 19</inkml:trace>
    </iact:actionData>
  </iact:action>
  <iact:action type="add" startTime="46774">
    <iact:property name="dataType"/>
    <iact:actionData xml:id="d2">
      <inkml:trace xmlns:inkml="http://www.w3.org/2003/InkML" xml:id="stk2" contextRef="#ctx0" brushRef="#br0">5098 8114 0,'70'0'126,"18"0"-117,71 0-1,35 0 0,18 0 0,17 0-1,-17 0 3,-89 0-4,-87 0 4,-1 0-3,-18 0 0,-34 0 249,-36 0-242,35 0-2</inkml:trace>
    </iact:actionData>
  </iact:action>
  <iact:action type="add" startTime="48135">
    <iact:property name="dataType"/>
    <iact:actionData xml:id="d3">
      <inkml:trace xmlns:inkml="http://www.w3.org/2003/InkML" xml:id="stk3" contextRef="#ctx0" brushRef="#br0">7779 8220 0,'17'0'93,"19"0"-83,-1 0-2,0 0-1,0 17 0,36-17 1,17 36 1,-17-36-1,17 17 1,0-17-3,18 0 4,-18 0-2,36 36 0,-36-36-1,35 0 2,18 17-3,18-17 4,-18 35-2,18 1 1,53-36-3,-36 0 3,18 0-2,18 0 2,-36 0-2,36 0 1,-36 0 3,-35 0-7,36 0 5,-54 0 0,54 0-1,-1 17 0,0-17 0,-17 0-1,-18 0 1,0 0 0,53 0 1,-52 0-3,-19 0 4,53 0-3,-52 0 0,17 0 2,35 0 0,1 0-1,-36 0-2,-18 0 3,36 18 0,-35-18-1,-36 0 0,18 0 0,-36 0-1,-35 0 1,18 0 0</inkml:trace>
    </iact:actionData>
  </iact:action>
  <iact:action type="add" startTime="55362">
    <iact:property name="dataType"/>
    <iact:actionData xml:id="d4">
      <inkml:trace xmlns:inkml="http://www.w3.org/2003/InkML" xml:id="stk4" contextRef="#ctx0" brushRef="#br0">7673 4692 0,'18'0'158,"34"0"-147,1 18-3,0-18-1,0 17 2,18 18-3,17-17 2,18 0 1,70 52-1,-17-34 0,17-36-1,-35 17 1,-17 1 0,35 35 0,-36-53 0,-35 17 2,-17-17-3,-18 18 1,0-18-2,-18 0 3,18 0-1,0 0 0,-18 0 0,18 0 1,18 0-3,-36 0 4,53 0-3,-17 0 3,17 0-4,0 0 3,0 0-2,18 0 2,-53 0-2,-18 0 2,18 0-2,-35 0 2,35 0-3,-36-18 3,1 18 7,17 0-8,1 0 0,-19-17 0,18 17-1,36 0 2,-18-18-1,0 18 1,17 0-2,1-17 1,-18 17 0,0-36 1,17 36-2,-17 0 2,-35-17-3,0 17 4,17 0-3,-18 0 2,1 0-2,17-18 0,36-35 8,-18 35-6,0 1 2,17-36-6,1 0 2,17-18 2,36-17-2,-54 53 3,89-71-3,-71 18 2,53 0-2,-106 35 1,18 0 0,36-18 1,-54 36-1,18-36 1,-36 36-2,19-18 2,-36 18 6,17 0-6,1 17-2,-18 0 10,0 1-3,0-18 12,0 17-19,18 0 8,-18-17-5,0 0 5,0-18-7,0 35 8,0-17-7,0 0-3,0-1 4,0 19-4,0-19 4,-36 1-5,-17-18 6,18 36-5,17-1 3,-34-17-1,-1-1 0,35 19-1,-53-19 10,18 1-10,-17 0 1,-1 0 1,18 17 0,1 0-2,-1 1 2,-36-36-2,19 35 2,17 0-2,0-17 1,0 18 0,35-1 1,-52 18-3,17-35 4,18 17-4,35 0 4,-71 1-4,1-19 5,34 19-6,1-1 4,0 18-2,-18-35 1,-18 17 0,54 18 0,-54-17 1,1-1-2,34 18 3,-17 0-5,-17-35 4,17 35-2,-18 0 2,18 0-1,-17 0-1,-18 0 1,-36 0 2,1 0-4,35 0 4,-1 0-2,-34 0 0,35 0-1,-53 0 2,35 0-3,53 0 5,-71 17-6,71-17 4,-17 18-2,-1 0 1,18 17 1,36-35-1,-19 18 0,-16-1 0,16 1 0,1-1 0,0 1 0,17-18-1,-17 18 2,-36-1-1,54 1 0,-19-18 0,1 0 0,-35 18 1,52-18-1,-35 17-1,35-17 2,-17 36-2,17-19 3,1-17-4,-19 18 4,-16 17 4,34-17-6,18-1 0,-35-17 0,17 18 0,18 0 1,-35-1-2,-1-17 1,36 36 9,-17-19-10,-1-17 2,1 18-1,-1 0 0,-17-1-1,35 1 9,-18-1-7,0 19-2,-17-1 9,35-17-5,-18-1-6,1 1 4,-1 17-2,1 0 10,-1-17-8,0 0-2,18 17 7,-17-17-12,-1-18 6,18 17 0,-18 1 7,18 0 26,0 17-26,-35-18-6,35 1 13,0 17-3,-18-35-12,18 18 0,0 35 2,-17-53-2,17 18 1,0-1 1,0 1-1,0 17-1,-18-35 2,0 18-2,18-1 2,0 1-1,0 0 0,0 17 0,0-17 0,0-1 0,0 19 0,0-19 0,0 36-1,0-35 3,0-1-4,-17 19 5,17-1-6,0-17 5,0 17-3,0 18 2,0-36-2,0 36 1,0-17 0,0-1-1,0 0 1,0 53 0,0-70 1,0 35-2,0-18 2,0 0-2,0-17 2,0 53-2,0-36 19,0-17-19,0-1 8</inkml:trace>
    </iact:actionData>
  </iact:action>
  <iact:action type="add" startTime="61365">
    <iact:property name="dataType"/>
    <iact:actionData xml:id="d5">
      <inkml:trace xmlns:inkml="http://www.w3.org/2003/InkML" xml:id="stk5" contextRef="#ctx0" brushRef="#br0">7902 9966 0,'-35'0'13,"0"35"4,52-35 194,54 0-205,-1 0 2,19 0 1,16 0-3,54 0 4,-18 0-3,36 0 1,-1 0 0,-52 0 1,-1 0-2,-52 0 2,-36 0-3,0 0 3</inkml:trace>
    </iact:actionData>
  </iact:action>
  <iact:action type="add" startTime="62246">
    <iact:property name="dataType"/>
    <iact:actionData xml:id="d6">
      <inkml:trace xmlns:inkml="http://www.w3.org/2003/InkML" xml:id="stk6" contextRef="#ctx0" brushRef="#br0">10283 9948 0,'36'0'54,"34"0"-47,-17 0 2,53 0-2,18 0 1,-19 0-1,54 0 1,-71 0 1,0 0 0,-17 0-1,0 0 1</inkml:trace>
    </iact:actionData>
  </iact:action>
  <iact:action type="add" startTime="67928">
    <iact:property name="dataType"/>
    <iact:actionData xml:id="d7">
      <inkml:trace xmlns:inkml="http://www.w3.org/2003/InkML" xml:id="stk7" contextRef="#ctx0" brushRef="#br0">17727 8114 0,'-18'0'47,"36"0"90,70 0-128,-35 0-2,18 0 2,17 0 0,-35 0-1,17 0-2,-17 0 3,-17 0-2,-19 0 3,1 0 2,35 0 142,-18 0-147,0 0 1,36 0 1,17 0-1,-17 0 0,-36 0-2,0 0 2,-17 0 0,-1 0 0,36-18 0</inkml:trace>
    </iact:actionData>
  </iact:action>
  <iact:action type="add" startTime="70193">
    <iact:property name="dataType"/>
    <iact:actionData xml:id="d8">
      <inkml:trace xmlns:inkml="http://www.w3.org/2003/InkML" xml:id="stk8" contextRef="#ctx0" brushRef="#br0">19526 7514 0,'36'0'229,"-19"0"-203,1 0-19,-1 0 2,19 0-3,-19 0 12,1 0-11,0 0 9,-36 0 184,0 0-176,1 0-15,-1 0-1,-17 0 66</inkml:trace>
    </iact:actionData>
  </iact:action>
  <iact:action type="add" startTime="71898">
    <iact:property name="dataType"/>
    <iact:actionData xml:id="d9">
      <inkml:trace xmlns:inkml="http://www.w3.org/2003/InkML" xml:id="stk9" contextRef="#ctx0" brushRef="#br0">19650 7532 0,'-18'0'145</inkml:trace>
    </iact:actionData>
  </iact:action>
  <iact:action type="add" startTime="73243">
    <iact:property name="dataType"/>
    <iact:actionData xml:id="d10">
      <inkml:trace xmlns:inkml="http://www.w3.org/2003/InkML" xml:id="stk10" contextRef="#ctx0" brushRef="#br0">19579 7497 0,'-17'0'78</inkml:trace>
    </iact:actionData>
  </iact:action>
  <iact:action type="add" startTime="74067">
    <iact:property name="dataType"/>
    <iact:actionData xml:id="d11">
      <inkml:trace xmlns:inkml="http://www.w3.org/2003/InkML" xml:id="stk11" contextRef="#ctx0" brushRef="#br0">19562 7691 0,'17'0'143,"-17"17"289,0 1-423,0 17 7,0-17-9,0-1 16,0 19-17,0-19 11,0 19-8,0-19-1,0 1 7</inkml:trace>
    </iact:actionData>
  </iact:action>
  <iact:action type="add" startTime="75732">
    <iact:property name="dataType"/>
    <iact:actionData xml:id="d12">
      <inkml:trace xmlns:inkml="http://www.w3.org/2003/InkML" xml:id="stk12" contextRef="#ctx0" brushRef="#br0">19509 7444 0,'17'0'13,"1"0"262,0 0-253,-1 0-7,-17-18 18,0 0 87,-17 18-101,-19 18 3,36 0 2,-17-1-9,-1 1 1,18 0 17,0-1 77,35-17-94,-35-17 0,18 17-7,-18-18-2,35-35 1,-35 35 8,0-17-8,0 17 9,-17 18 88,-1 18-83</inkml:trace>
    </iact:actionData>
  </iact:action>
  <iact:action type="add" startTime="79087">
    <iact:property name="dataType"/>
    <iact:actionData xml:id="d13">
      <inkml:trace xmlns:inkml="http://www.w3.org/2003/InkML" xml:id="stk13" contextRef="#ctx0" brushRef="#br0">21272 8096 0,'0'-17'53,"53"17"-43,18-36-3,-53 36 0,52 0 2,-17-17 0,-35 17-2,52 0 2,-34 0-2,16 0 2,1 0-2,0 0 5,18 0-6,-18 0 1,35-18-1,-35 18 2,88 0 0,-53 0-1,36 0 1,-1 0 2,-17 0-3,-18 0 0,71 0 2,-89 0 0,-17 0-1,18 0-2,-18 0 4,-18 0-4,18 0 4,-18 0-3,1 0 1,-1 0 1,18 0-1,-36-18-1,54 18 2,0-17-1,-36-1 0,18 18-1,17 0 2,1 0-2,-36 0 1,36 0 0,-1 0 1,1 0-2,-36 0 1,18 0-1,18 0 1,-54 0 0,54 0 0,-18 0 0,-18 0 1,53 0-2,-35 0 1,35 0 1,-35 0-1,-18 0 1,54 0-2,-19 0 2,18 0-3,-52 0 4,52 0-4,-35 0 4,35 0-4,-17 0 5,-19 0-5,19 0 3,-18 0-2,17 0 2,-34 0-2,34 0 9,-17 0 0,18 0-6,-54 0-3,54 0-1,17 0 4,-70 0-4,70 0 3,-17 0-3,-1 0 4,1 0-3,-54 0 1,36-18 0,-35 18 2</inkml:trace>
    </iact:actionData>
  </iact:action>
  <iact:action type="add" startTime="82399">
    <iact:property name="dataType"/>
    <iact:actionData xml:id="d14">
      <inkml:trace xmlns:inkml="http://www.w3.org/2003/InkML" xml:id="stk14" contextRef="#ctx0" brushRef="#br0">21290 9437 0,'35'0'110,"36"0"-102,-18 0 0,70 0 0,36 0-1,17 0 1,1 0 0,52 0 2,53 0-4,18 0 3,0 0-2,-18 0 2,18 0-2,-70 0 1,52 0 1,-35 0-1,-71 0 0,0 0-1,-87 0 2,-1 0-2,-18 0 2,-52 0-2,0 0 148,35 0-146,-36 0-1,36 0-2,-35 0 2,35 0 1,-36 0-2,19 0 2,-19 0-2</inkml:trace>
    </iact:actionData>
  </iact:action>
  <iact:action type="add" startTime="87601">
    <iact:property name="dataType"/>
    <iact:actionData xml:id="d15">
      <inkml:trace xmlns:inkml="http://www.w3.org/2003/InkML" xml:id="stk15" contextRef="#ctx0" brushRef="#br0">10830 12365 0,'18'0'126,"52"0"-117,19 0 0,-1 0-2,0 0 2,0 0-1,53 0 1,-17 0-3,35 0 4,-18 0-3,0 0 2,-18 0-2,1 0 0,52 0 1,-35 0 1,36 0-2,-19 0 4,19 0-3,-36 0-3,71 0 5,-1 0-5,-34 0 4,-1 0-1,18 0-1,-35 0 1,-36-18 1,-35 1-2,1 17 3,-36-18-3,-18 18 3,-18 0-4,1 0 3,0 0-2,17 0 41,-17 0-32</inkml:trace>
    </iact:actionData>
  </iact:action>
  <iact:action type="add" startTime="89632">
    <iact:property name="dataType"/>
    <iact:actionData xml:id="d16">
      <inkml:trace xmlns:inkml="http://www.w3.org/2003/InkML" xml:id="stk16" contextRef="#ctx0" brushRef="#br0">4957 14499 0,'17'0'121,"71"0"-112,1 0-2,87 0 2,-17 0-2,17 0 2,0 0-1,18 0 0,18 0-2,-71 0 4,71 0-3,0 0 3,-18 0-1,-18 0-2,0 0-1,-52 0 2,-54 0 3,-52 0-7,17 0 4,-17 0 138,53 0-123,-54 0-16,71 0 2,18 0-1,-18 0 0,54 0 1,-19 0-2,-35 0 0,-17 0 2,-54 0 8</inkml:trace>
    </iact:actionData>
  </iact:action>
  <iact:action type="add" startTime="91139">
    <iact:property name="dataType"/>
    <iact:actionData xml:id="d17">
      <inkml:trace xmlns:inkml="http://www.w3.org/2003/InkML" xml:id="stk17" contextRef="#ctx0" brushRef="#br0">11218 14552 0,'89'0'86,"34"0"-77,89-18-2,-71 18 2,106 0-2,70 0 2,-52 0-1,88 0 0,70 0-1,53 0 2,18 0-3,-18 0 4,71 0-4,-53-35 4,18-53-3,-1 17 2,-88 71-3,107-105 3,-142 52 1,35 53-5,-17-53 4,-36 17-1,0 36 1,-87 0-2,87-17 2,-105-1-2,35 18 2,-36-53-2,1 53 2,-71-17-2,53 17 2,-18-36-2,18-34 3,-106 52-3,106 1 1,-106-19 0,35 36-1,36-35 0,0 35 1,-1 0 1,1-35-2,0-1 2,35 36-2,-36-53 2,36 53-2,-17 0 1,-19 0-1,-17 0 2,-35 0-2,18 0 2,-54-17-1,-17 17 0,53 0 0,-18 0 0,-18 0 1,18 0-1,18 0 0,53 0 1,-18 0-3,-18 0 3,36-18-1,52-70 0,-17 70 0,-17 18 1,34 0-3,-35 0 3,36 0-2,-89 0 1,54 0 0,-54 0 1,-17 0-2,17 0 2,-52 0-2,-36 0 2,35 0-1,54 0 0,-36 0 0,0 0 0,18 0 1,-18 0-2,18 0 1,-54 0 0,1 0 0,-17 0 0,-37 0 2,19 0-4,-36 0 3,18 0-2,-35 0 1,-1 0 0,19 0 0,-1 0 0,-17 0-1,-1 0 2,19 0-2</inkml:trace>
    </iact:actionData>
  </iact:action>
  <iact:action type="add" startTime="104771">
    <iact:property name="dataType"/>
    <iact:actionData xml:id="d18">
      <inkml:trace xmlns:inkml="http://www.w3.org/2003/InkML" xml:id="stk18" contextRef="#ctx0" brushRef="#br0">17074 18591 0,'18'0'204,"35"0"-194,-18 0-2,1 0-1,34 0 0,-17 0 2,-18 0-1,53 0-1,-52 0 2,52 0-2,-17 0 2,17 0-1,0 0-1,0 0 2,-17 0-1,17 0 0,35 0 0,-34 0 1,-1 0-2,0 0 0,35 0 3,18 0-3,-17 0 2,-1 0-1,1-17 1,-36 17-3,71-18 3,-71-35-2,0 53 2,18-17-1,-71 17-1,71-18 1,-53 18 2,35 0-4,-17 0 2,17 0 0,-17 0-1,17 0 2,-53 0-1,53 0 0,-17 0 0,17 0 0,0 0 0,-17 0 1,17-18-2,0 18 1,-17 0 0,17 0 2,0 0-4,0 0 2,18 0 0,-18 0 2,1 0-4,-1 0 2,35 0-1,-35 0 2,36 0-1,52 0 2,-35 0-4,18 0 1,17 0 2,1 0-1,-36 0 0,35 0 0,-70-35-1,-18 17 3,-35 18-4,0-17 3</inkml:trace>
    </iact:actionData>
  </iact:action>
  <iact:action type="add" startTime="110444">
    <iact:property name="dataType"/>
    <iact:actionData xml:id="d19">
      <inkml:trace xmlns:inkml="http://www.w3.org/2003/InkML" xml:id="stk19" contextRef="#ctx0" brushRef="#br0">26494 18415 0,'0'-18'46,"17"18"29,1 0-61,0-17-5,17 17-2,-18 0 2,36 0 7,0 0 0,-35 0-9,0 0 2,34 0-2,-34 0 4,35 0-5,-35 0 3,52 0-2,-17 0 1,-35 0 2,35 0-4,-18 0 1,0 0 0,1 0 1,34 0 0,-52 0 0,35 0 1,-18 0-1,18 0 2,0 0-3,0 0 0,-18 0 3,0 0-4,36 0 3,-36 0-3,0 0 5,18 0-5,-35 0 3,35 0-2,-36 0 0,36 0 2,0-18-1,18 18 1,-36 0-2,18 0 1,35 0-1,-17 0 3,17 0-4,0 0 4,0 0-3,36 0 1,-54 0-1,36 0 2,-35 0 2,17 0-4,-35 0 2,35 0-2,-17 0-2,-18 0 4,35 0-2,0 0 2,53 0-1,-17 0 0,17 0-1,17 0 3,-17 0-4,36 0 2,-18 0-1,-54 0 2,54 0-2,-35 0 2,-36 0-1,35 0 0,-34 0 0,-1 0 0,35 0 0,-70 0 0,35 0 0,18 0 1,-53 0 0,35 0-2,0 0 2,-17 0-3,-18 0 4,0 0-3,-36 0 3,19 0-4,-19-18 322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8T04:08:03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74">
    <iact:property name="dataType"/>
    <iact:actionData xml:id="d0">
      <inkml:trace xmlns:inkml="http://www.w3.org/2003/InkML" xml:id="stk0" contextRef="#ctx0" brushRef="#br0">1905 5609 0,'35'0'234,"18"0"-229,35 0 3,18 0 0,-18 0-1,1 0 2,34 0-2,-35 0 3,0 0-3,-17 0 2,17 0-1,-70 0-1,35 0 0,17 0 2,-52 0-2,35 0 2,-18 0-1,0 0 0,1 0-1,52 0 2,-18 0-1,36 0 0,18 0 1,17 0-3,0 0 3,-18 0-1,54 0 1,-18 0-3,-18 0 2,0 0 1,53 0 1,-53 0-5,35 0 4,-52 0-2,-1 0 3,-35 0-4,1 0 1,-1 0 1,0 0 2,-17 0-3,17 0 1,-35 0 1,-18 0-2,36 0 2,17 0-1,0 0 0,35 0-1,-34 0 2,87 0-2,-53 0 3,1 0-3,-18 0 2,-53 0-3,-18 0 2</inkml:trace>
    </iact:actionData>
  </iact:action>
  <iact:action type="add" startTime="12657">
    <iact:property name="dataType"/>
    <iact:actionData xml:id="d1">
      <inkml:trace xmlns:inkml="http://www.w3.org/2003/InkML" xml:id="stk1" contextRef="#ctx0" brushRef="#br0">12118 5644 0,'-18'0'69,"1"0"-38,-36 0-21,-18 0-1,18 18-2,-17-18 3,-36 18-4,-71-1 4,125 1-4,-54 0 4,0-1 14,-71 19-23,72-36 4,16 35 2,19-35 2,-36 0-1,0 0-1,-35 0 2,53 0-1,17 0-1,-34 0 3,16 0-3,19 0 0,17 0 3,35 0-3,1 0 1,-19 0 0,36-18 1,-17 18 7,17-17-8,-18-19 1,-17 19-2,-1-36 1,-16 17-1,16 1 1,1-18 0,0 36-2,17-19 4,0 19-2,-17-19 0,35-17 8,-17 18-8,17 0 0,0 0 0,0-36 1,0 53-1,0-34 0,0-19-1,0 53 2,0-52-2,0 35 3,0-36-3,0 36 2,0-18-2,0-18 1,17 36 0,18-36 1,36-34-2,-18 16 2,0 54-1,70-106 9,-34 88-10,16-53-1,-52 71 2,53-53 0,-53 52 0,53-34-1,-18 17 2,88-70 0,-105 70-3,35-36 3,53 1-2,-18 0 2,-18 17-2,36-17 2,35 18-1,-71 34 1,-17-34-2,-18 35 2,18 17-2,18-53 2,-1 36-3,36-35 1,-106 52 2,53 0 17,-71 18-19,0 0 0,1 0 2,-1 0-1,18 0 0,17 0 1,18 0-1,1 0-2,-19 0 5,18 0-5,36 36 3,-71-19-3,0 1 4,-36-1 6,36 36-10,-35-35 4,0 35-4,17 0 3,0 35-2,18-35 3,-18 53-4,18-36 5,-17 1-5,-1-18 2,0 0 0,0 17 0,1 36 19,-19-53-21,-17-35 5,36 52-5,-36-34 0,17 16 3,1 90 17,-1-72-19,-17-52 2,0 52-3,0-17 3,0-17-2,0 16 0,0 19 1,0-36 1,-35 1-2,35-1 0,-17 18 2,17-36-2,-18 1 3,0 17-3,1 1 1,-19-19 0,19 18 0,-36 1-1,35-19 2,-35 1-2,-17 0 2,17 17-2,0-17 2,0 17-2,-18-17 2,18-1-1,-17 36 1,17-35-2,35-18 3,-87 53-4,34-36 2,18 1 0,-53-18 1,71 18-2,-53-18 0,17 0 1,1 35 1,-1-18-1,36 1 0,-18 0 0,18-18 7,-1 35-5,19-35-2,-36 0 9,35 0-10,-52 18 1,-36-1-1,18 36 2,-36-35-2,54-1 3,-36 1-4,88-18 3,-35 18-2,35-1 1,-34 1 65,-1 0-56,35-18-10,0 0 0,-17 17 0,35 1 3,-18 0 13,1-1-8,-1-17-6,18 18-1,-17 0 1,-1-18 255</inkml:trace>
    </iact:actionData>
  </iact:action>
  <iact:action type="add" startTime="15361">
    <iact:property name="dataType"/>
    <iact:actionData xml:id="d2">
      <inkml:trace xmlns:inkml="http://www.w3.org/2003/InkML" xml:id="stk2" contextRef="#ctx0" brushRef="#br0">16351 6438 0,'-17'18'103,"-36"-18"-96,-18 0 2,18 35-2,18-35 2,-36 0-2,18 18 1,-35-18 0,18 0 1,17 0-1,-18 0 0,-17 0-1,35 0 2,0 0-2,0 0 2,0 0 0,0 0-2,1 0 2,16 0-2,-17 0 9,18-18-8,0 18 0,0-18 0,-18 1-1,17-1 2,36 1-2,-35 17 2,0-36-1,35 19 0,-36-1 0,19 0-1,-54-35 2,54 53-1,-19-17-1,-17-18 1,18 17 1,0 0 1,17 18-3,-17 0 0,17-17 1,18-1 24,0 0-23,0 1 0,-35-19 0,17 1-1,1-18 6,17 36 2,0-36-8,-18 17 0,18 1 0,-17 0-1,-1-36 2,18 1-2,-18-1 1,18 36 1,0-36 0,-17 1-3,17-1 3,0 54-2,-36-36 2,36 0-1,0 17-1,0 1 0,0-18 3,0 36-2,0-36-1,0 35 0,0-17 3,18-18-3,-18 18 3,0-1-5,18-17 5,35 0-4,-18-17 3,0-1-1,0 1 0,18-18 0,-17 17 0,16 1-1,-16-1 2,-19 18-1,54-18 0,-36 19-1,0 16 2,18-17-1,18 18-1,-18 17 2,-18-17-1,36-18 2,-1 18-4,36-36 3,18 1-2,17 17 5,0 0-8,18-35 5,-18 53-1,35-36 1,-88 53-3,53-52 1,-35 35 3,35-36-3,-35 36 1,18-36 0,-54 54 0,-17-19-1,18 1 2,-36 17-1,35 1 0,-52 17 0,53-36 0,-1 19-1,1-1 3,17 0-4,53-17 4,0 18-5,-17 17 5,-1-36-4,-35 19 4,36 17-3,-18-36 2,35 19-2,-18 17 3,-17-18-4,18 0 3,-72 18-1,72-52 0,-54 52-1,19 0 2,-19-18-2,-35 18 2,18 0-1,-17 0 0,17 0 1,0-18-2,17-17 1,-35 35-1,-17 0 2,53 0 0,-1 0-1,18 0-1,0 0 2,1 0-3,-19 0 4,18 0-4,1 0 4,-36 0-3,-1 0 0,19 0 1,0 0 2,-36 0-4,35 0 2,19 0 0,-1 0 0,-18 0 1,19 0 1,-1 0-5,-18 0 6,1 0-5,52 0 1,-87 0 2,52 0-2,18 35 2,-18-35-1,-18 36 1,19-36-3,34 17 3,-17 1-2,35-18 3,-18 17-4,1 1 4,-36 0-4,36-1 3,-1 19-2,1-36 2,-72 17-1,37-17 0,-19 36-1,54-1 2,-54-18-1,36 19 0,-35-19-1,17 1 1,-18 0 0,1-1 1,-1 19-1,1-19 0,-18 1 1,-18 0-1,18 17 0,-18-18-1,36 1 2,0 35-2,-19-35 4,19-1-6,-36 19 3,36-1 0,17 0-1,-70 0 2,52 1-2,-17 17 1,35-1 0,-17 1 1,-1 0-1,-17-17-1,18 17 2,-18-18-1,0 18-1,-36-36 2,1 1-2,0 0 2,-18-1-1,17-17 0,-17 18-1,0 17 3,0-17-4,0-1 4,0 36-3,0 0 2,0-17-1,0 16 1,0 19-4,-17 0 4,-1-1-2,-53 36 2,19 0-2,-19-36 2,18 36-1,0-53 0,0-18 1,18 18-2,0-17 0,-1-1 2,-16 18-1,16-36 0,-34 36 0,-1-35 0,1 17 0,-1 1 0,-35-1 2,0 0-4,71-17 4,-71 17-4,36 0 2,-19 18-1,-16-35 1,-19 35 0,1 0-1,-18-18 2,-1 0-1,-16 1 0,34 34 1,1-52-1,-1-1 1,-34 54-3,69-71 2,-16 18 1,-19-18-2,71 17 3,-70-17-4,52 0 3,-17 35-1,0-35 0,-18 0-1,0 0 2,-17 0 0,-36 0 2,53 0-7,-70 0 6,52 0-4,36 0 3,-36 18-2,19 0 1,16-18 0,19 0 0,-18 0-1,35 0 1,0 0 0,-18 0 0,1 0 0,52 0 1,-52 0 0,-19 0-3,1 0 2,0 0 1,0 0-1,-71-18 0,88 18 2,-17 0-4,-35-18 3,52 1-2,-17 17 15,-35-35-18,52 35-3,18 0 2,-17 0 7,17 0-2,17 0-1,-17 0 1,18 0 1,0 0-1,17 0-1,-17 0 2,-18 0-1,0 0 0,0 35 0,36-35 1,-1 17-2,-53-17 2,54 18-3,-1-18 4,-52 0-3,17 18 3,35-18-4,-53 35 4,36-17-3,-18-18 3,18 0-5,-18 17 5,0-17-4,18 36 10,-18-19-6,35-17 5,1 18-8,-1-18 1,0 0-1,1 0 1,-1 0 0,-35 17 2,36 1-2,-1-18-1,-17 18 1,-1-18 0,19 17 8,-36-17-6,18 0-3,-1 0 0,1 0 1,-18 0 1,18 36-2,-36-36 5,36 0-7,17 17 0,1-17 5,-36 0-2,35 0 0,0 0 0,1 18-1,-1-18 1,-17 0 17,0 0-16,-1 0 6,19 0-5,-1 0-4,0 0 4,1 0-3,-1 18 3,1-1-3,-36 1 38,35-18-29,0 0 8,1 0-16,-1 0 9,0 18-9,-17-18 0,0 35-1,0-35 3,17 17 5,-17-17-6,-1 0 5,19 0 3,-19 0-7,1 0-4,0 18 4,0-18-5,-1 0 4,19 0-1,-1 0-1,0 0 17,-17 18 18,18-1-35,-19-17 13,1 0-15,17 0 3,-17 18-1,17-18 10,1 0-2,-1 0 1,1 0-7,-1 0-2,0 0 3,-17 0-4,0 0 4,-1 18-4,-17-18 11,36 0-7,-1 35 13,1-35-9,-1 0-5,0 0 8,1 18-10,-1-18 49,0 0-47,1 0-2,-1 0 8,0 0-4,1 0 5,-36 0-9,35 17 2,-35-17-3,-35 35 2,18-35 0,-36 0 1,-18 18-1,71 0 0,18-18-1</inkml:trace>
    </iact:actionData>
  </iact:action>
  <iact:action type="add" startTime="27688">
    <iact:property name="dataType"/>
    <iact:actionData xml:id="d3">
      <inkml:trace xmlns:inkml="http://www.w3.org/2003/InkML" xml:id="stk3" contextRef="#ctx0" brushRef="#br0">24906 4374 0,'-18'0'22,"1"0"-14,-1 0 2,1 0-3,-36 0-2,17 0 5,-17 0-3,-35 0 1,18 0 1,-1 0-1,36 0 2,-18 0-2,-18 0-2,54 0 4,-1 0-4,-17 0 4,0 0 15,17-17-19,18-1 1,-18 1 2,18-19-2,-17-34 2,17-1 6,0 53-7,0-34 0,0 34-1,0-35 2,17 18-2,19-36 2,-19 18-1,1 36 0,-1-1 0,1-35 0,17 35 0,-35 1 0,0-1 1,18 18-3,17-17 4,-17-19-3,17 19 9,0-1-9,-17 0 1,35 18 0,-35 0 0,17 0 0,18 0 0,0 0 0,-36 0 0,54 0 0,-18 0 0,-35 0 0,-1 0 0,1 0 1,-1 0-1,1 0 8,0 0 17,-18 18-24,0 35-1,0-35-1,0 52 1,0-52 1,0 52 0,0 1-3,0-36 4,0 0-3,0 1 1,0-1-3,0 0 3,0 36 0,0-54 0,-18 1 1,0 17-2,1-17 2,17 0 6,-18-1-6,-17 1-1,0-18 23,17 0-22,0 0 72,-17 0-66</inkml:trace>
    </iact:actionData>
  </iact:action>
  <iact:action type="add" startTime="37540">
    <iact:property name="dataType"/>
    <iact:actionData xml:id="d4">
      <inkml:trace xmlns:inkml="http://www.w3.org/2003/InkML" xml:id="stk4" contextRef="#ctx0" brushRef="#br0">9278 6315 0,'35'0'38,"36"0"-29,-53 0-2,34 0 1,1 0 2,0 0-3,18 0 0,17 0 3,35 0-4,-34 0 2,34 0-2,18 0 3,-17 0-1,-36 0 1,35 0-2,-34 0 2,-1 0-2,35 53 3,36-36-4,-36 19 4,1-36-4,-1 52 4,54-34-4,-18-18 3,-18 18-1,-18-18 0,1 17-1,-1-17 1,-35 0 0,71 0 1,-71 53-2,0-53 2,18 18 0,-18-18-2,36 0 0,-36 0 16,141 0-20,-105 0 4,-1 0 1,1 0 1,-1 0-2,-34 0 5,34 18-9,18-1 7,-35 18-3,17-35 1,-52 18-1,17-18 2,-53 0-1,36 0-1,0 0 1,-1 0 0,-35 0 0,54 0 1,-19 0-1,18 0-2,-17 0 4,-1 0-2,-34 0 1,52-18-2,-35 18 1,-18 0 0,0 0 1,1-17-2,17 17 3,17 0-4,-52 0 3,52-35-3,36 17 4,-18 18-3,-35 0 2,53-18-3,-71 1 4,54 17-4,52-53 3,-88 53-2,17 0 2,18-18-2,-17 0 1,17 18 1,71-17-1,-36-18 1,1 35-2,-1-36 2,18 19-2,36 17 1,34-18 0,-34 18 1,87 0-1,-52 0 1,17 0-3,1 0 3,17 0-2,35 0 2,-18 0-2,-34 0 1,17 0 0,17 0-1,-34 0 2,-19 0-1,-17 0-1,-17 0 1,-1 0 1,-52 0-3,-1 0 3,18 0 1,18 0-3,-18 0-1,35 0 3,-35 0-2,-17 0 2,-1 0 0,1-35 0,-54 35-2,19 0 2,-1 0-3,35 0 4,1 0-4,-36 0 4,88 0-4,-52 0 4,-18 0-3,-1 0 2,-52 0-2,18 0 1,-53 0 0</inkml:trace>
    </iact:actionData>
  </iact:action>
  <iact:action type="add" startTime="40061">
    <iact:property name="dataType"/>
    <iact:actionData xml:id="d5">
      <inkml:trace xmlns:inkml="http://www.w3.org/2003/InkML" xml:id="stk5" contextRef="#ctx0" brushRef="#br0">2840 15752 0,'53'-18'126,"88"18"-117,-18 0-1,18-18-1,36 18 2,35 0-1,-36 0-1,36 0 1,-36-17 0,-17-36 2,-36 35-3,1 0 1,17 1 0,-18 17-1,-17-53 2,-18 53-1,89-18 0,-54 1-1,1 17 3,-1 0-4,18 0 3,-17 0-2,17 0 2,35 0-1,-52 0-1,17 0 1,17 0 0,-16 0 0,16 0 0,-17 0 0,-17 0 1,17 0-1,-70-18-1,-18 18 1,-18 0 0,0-35 1,-17 35 126,35 0-127,35 0 1,35 0-1,-35 0-1,71 0 1,-53 0 1,-35 0-1,-18 0 1,-71 0 70</inkml:trace>
    </iact:actionData>
  </iact:action>
  <iact:action type="add" startTime="43907">
    <iact:property name="dataType"/>
    <iact:actionData xml:id="d6">
      <inkml:trace xmlns:inkml="http://www.w3.org/2003/InkML" xml:id="stk6" contextRef="#ctx0" brushRef="#br0">2663 9507 0,'-17'0'10,"-18"0"19,158-35 79,53 35-100,36 0-1,17 0 2,1 0-2,34 0 3,-52 0-3,17 0 0,-52 0 1,-36 0-1,-35 0 1,-54 0 1,-34 0-1,0 0 83,-1 0-62,1 0-20,0 0-2,-1 0 2,19 0 6,-19 0-7,19 0-1,-19 0 3,1-18-3,-1 18 2,1 0-2,17 0 11,1 0-11,-1 0 1,0-17 1,-17 17-3</inkml:trace>
    </iact:actionData>
  </iact:action>
  <iact:action type="add" startTime="73102">
    <iact:property name="dataType"/>
    <iact:actionData xml:id="d7">
      <inkml:trace xmlns:inkml="http://www.w3.org/2003/InkML" xml:id="stk7" contextRef="#ctx0" brushRef="#br0">8167 8943 0,'0'18'19,"-35"-18"-9,-1 17-3,36 1 2,-35-18-2,17 0 1,1 0 0,-36 0 1,-18-18 7,54 1-9,-19-19 2,-17 1 0,-35-53-2,-18 17 0,18-17 3,-18 35-1,53 0-2,-17-35 2,17 35-3,18 35 4,-18-70-6,35 53 5,18-18-2,0 0 2,0 18 0,0-18-3,0 18 3,0-1-2,0 1 3,0-35-3,18 70 0,-1-53 1,1 17 0,-18 1 1,0 0-1,35-18-1,-17 18 9,0-18-6,-1 35-2,18-17 0,-17 0-1,-18 17 2,35-35-3,1 35 5,34-52-5,36 34 3,-35-16-2,-36 34 1,71-35-1,-36 18 3,-34 35-3,-1-18 2,35 18-2,-34-35 1,34 17-1,18 18 2,1-17-1,16-1 0,-52 18 1,36 0-2,16 0 1,-52 0 0,36 0 1,-37 0-2,37 0 1,-1 0-1,-18 0 2,19 0-2,-1 0 3,-18 0-4,-52 0 3,35 0-2,-35 0 4,17 0 20,-18 0-24,1 0 9,0 18-8,-1 17-1,1 0 9,0-17-7,-18-1-1,17 1 0,-17 17 0,0 18-1,36-18 3,-36-17-3,0 17 1,17 18 0,-17-35 1,0 17-2,0-17 6,0 70 9,0-70-14,0 17 5,0-17-6,-17-18 2,-1 35-2,18 0 2,-35 0 6,17-17-7,0 17 18,1 18-10,-1-53-8,18 18-1,0 17 3,-18-35-4,1 35 4,-18 1-4,17-19 9,-17 19-5,-1-19-3,36 1 3,-53 0-3,36-1 0,-19-17 2,-16 53-2,16-35 2,19-18 5,-19 35-4,19-17 5,-1-18-3,0 0-5,1 17 0,-1 1 1,1 0 1,-36-1 13,17 1 1,19 17-7,-1-17-8,0-18-1,1 17 2,-18 1-2,17 0 3,0-1 13,1-17-14,-1 18-1,0 0 7,1-1-6,-1 1-3,0 0 11,-17-18-6,35 17 4,-18 1-9,1-18 10,-1 0 0,18 17-8,-17-17 9,-19 36 6,19-19 11,-1 1-28,0 0 10,1-18-8,-1 17 0,0 1 2,1 0-4,-36-1 3,53 1-2,-35 0 3,-18-1-4,35 1 5,0-18-4,1 17 0,-1 1 40,1-18-24,-1 18-7,18-1-7,-18-17 210,1 18-207,17 0-4,-36 17 9,19-35 8,17 18 79</inkml:trace>
    </iact:actionData>
  </iact:action>
  <iact:action type="add" startTime="76150">
    <iact:property name="dataType"/>
    <iact:actionData xml:id="d8">
      <inkml:trace xmlns:inkml="http://www.w3.org/2003/InkML" xml:id="stk8" contextRef="#ctx0" brushRef="#br0">12735 8925 0,'0'18'246,"-35"0"-221,0-18-18,-71 35 1,71-35-1,-54 0 2,-16 17-1,16-17 0,1 18 0,18-18 0,17 0-1,35 0 2,-17 0-1,17 0 1,1 0-2,-1 0 2,0 0-2,-35 0 10,-17-18-2,-1 1-6,54 17-2,-72-18 2,1-17-2,35 17 2,0 1-1,0-1 0,18-17-2,18 35 11,-1-18-9,0 0 1,18 1 6,-17-1 9,17 1-15,0-1 7,0 0-9,0 1 9,0-19 0,0 19-7,0-36-1,0 17 0,0 1-1,0-18 2,35-17-2,0 34 3,-17 1-2,17-35-2,-17 34 3,-1-17-1,1 18 0,17-18 0,-17 36 1,17-36-2,0 17 1,-35 1-1,18 17 3,158-140 21,-123 105-24,-35 35 2,35-17-3,18-18 3,-36 35-2,53-17 2,-17 0-2,-1 17 2,54-35-2,-19 0 3,1 0-3,0 18 0,53-35 1,-36 34 2,1 19-2,-1-36-1,1 35 0,-71-17 2,35 17-1,-18 18 0,-34-17 0,69-19 0,-52 36 1,18-17-2,17 17 3,18-18-4,-18 18 4,0 0-4,1 0 4,-19 0-4,-17 0 3,35 0-2,-35 0 2,0 0-2,0 0 1,18 0 1,-19 0 1,37 0-4,-1 0 1,18 18 1,-18-18 0,-18 17 0,19 19 0,-54-36 0,18 35 0,-18-35 0,0 35 0,-17-17 0,35 17 0,-18 71 8,0-71-7,18 18-2,-35-35 2,35 35-2,-35-36 2,-1 19-2,19-1 1,-36-18 0,17 19 0,-17-19-1,0 36 2,0-17-2,0-1 2,0 0-2,0 0 2,0 1-2,0-1 1,0-17 0,0 34 1,-17-16-1,17-1 0,-18 0 0,18 18 0,-53 0 2,18 0-4,-1-35 4,1 35-4,17-36 2,1 1 0,-36 35 1,-18-36-2,18 1 1,-35-18 0,18 35 0,34-35-1,-34 18 1,-1-18 1,1 0-1,34 18 0,-52-18-1,-18 17 3,36-17-3,-18 36 1,35-36 0,35 0 0,-35 17-1,36-17 2,-1 18 0,-17-18-1,-18 17-2,17-17 10,-34 36-6,35-19-4,-54 1 3,19 0-2,-1-18 1,36 0-1,-71 35 2,71-35-1,-36 18 0,36-18 1,0 0-1,0 17 0,-18-17 0,-18 0 7,36 36-5,17-19 4,1-17-9,-1 0 1,0 18 1,-17-18 0,17 0 2,1 17-2,-19 1 2,19-18-3,-1 18 4,-17-18-4,17 17 3,1-17-2,-36 18 0,35-18 3,-70 0-3,17 0 2,1 35-2,-1-35 1,36 18 0,-18-18 0,35 0 1</inkml:trace>
    </iact:actionData>
  </iact:action>
  <iact:action type="add" startTime="79632">
    <iact:property name="dataType"/>
    <iact:actionData xml:id="d9">
      <inkml:trace xmlns:inkml="http://www.w3.org/2003/InkML" xml:id="stk9" contextRef="#ctx0" brushRef="#br0">8996 10830 0,'0'18'85,"-18"0"-58,1-1-5,-19 1-5,-17-18-9,18 17-1,-35 1 3,-1-18-3,0 35 1,18-35-1,1 0 1,-1 0 0,0 0 0,17 0 0,1 0-1,-18 0 1,36 0 0,-36 0 0,35 0 0,-35 0 1,36 0-2,-36 0 10,17 0-9,19 0 0,-1 0 1,0-17-3,-17 17 4,17 0-4,1 0 4,-1-36-4,-17 19 4,17-1 5,-35 1 0,53-1-6,-17 0 8,-19 18-11,36-17 12,-35-19-3,35-17 26,-17 18-34,17-18 9,0 0-6,0 18-4,0-18 2,0 18 0,0-18 1,0 18-2,0-1 2,0 1-2,0-18 1,0 0 7,0 36 5,0-1-14,35-35-1,-35 35 5,17-17 7,1 35-9,0-53 0,-1 53-1,19-35 2,-1 0-2,-35 17 2,18 0-2,-1 1 2,1-1-2,17 0 3,-17 1-4,-1-1 4,1 1-4,0 17 4,-1-18-3,19 0 1,17 18 1,-36-17-2,36-1 0,0-17 1,0 35 1,-35-18-1,34 18 0,-16 0-1,-1-18 1,0 18 1,36-35-1,-18 18 0,-36 17 0,36 0-1,-17 0 3,-1 0-4,-17 0 3,34 0-2,-34 0 3,17 0-4,-17 0 2,17 0-1,18 0 2,-18 17 6,-17-17-5,0 0-4,17 18 2,-17-18 0,17 17 10,-35 1-2,18-18-7,-18 18 6,17-1-8,1 1 2,-1 0-2,-17-1 1,0 1 0,18 17 2,17 18 5,-17-18 1,0 18-9,-18-35 18,17 17-17,-17-17 7,0 0-8,0-1 2,18 18-2,-18-17 17,0 0-8,0-1-7,0 1-1,0 0 0,0-1 7,0 1-6,0 0 7,0 17-9,0-18 17,0 1-16,0 0 0,0-1 1,0 1-1,0 0 7,-18-18 2,18 17-1,0 1-8,-17 0 16,17-1-15,-18 1-1,0-1 17,18 1-18,-17 0 2,-1 17-3,0-17 17,18-1-14,-17 1-2,17 0 9,0 17 9,-18-17-17,1-18 0,-1 17 0,18 1 8,-18-1 2,18 1 6,-17 0 7,-1-1 9,18 1-33,-18 0 10,1-1 7,17 19-16,-18-36 0,0 17 0,1 1 0,17-1 8,-18 1 1,1 0-11</inkml:trace>
    </iact:actionData>
  </iact:action>
  <iact:action type="add" startTime="84313">
    <iact:property name="dataType"/>
    <iact:actionData xml:id="d10">
      <inkml:trace xmlns:inkml="http://www.w3.org/2003/InkML" xml:id="stk10" contextRef="#ctx0" brushRef="#br0">13794 10866 0,'0'17'66,"0"1"-60,-18-18 19,-17 17-17,-36 1 8,53-18-9,-52 0 0,17 0 2,-18 18-2,19-18 3,-72 0-4,71 0 4,-35 0-4,-18 0 4,18 0-4,0 0 4,0 0-4,17-18 2,36 0 0,17 1 0,-17-1 0,0 1 1,35-1 0,-18 0-3,0 18 2,1-35 1,17 0-2,-18-1 1,18 19 1,0-18-2,0 17 2,0-17-2,-18-18 2,1 53-2,17-18 3,0-17-4,0-1 4,0-16-4,0 16 3,0-17-2,0-17 3,0 52-4,17-35 3,1 18-2,0-18 2,17 35-2,0-52 1,18 17-1,0 0 1,-18 18 1,1-18-1,16 0 2,-34 35-4,35 1 2,-18-19 0,1 19 2,34-19 5,-17 1 1,-18 35-9,18-17 3,-35-1-4,35 0 3,-36 1-3,36 17 4,0 0-3,0 0 2,18 0-2,-1 0 5,1 0-5,-1 0-1,-17 0 2,36 0 0,-19 0 0,-35 0-1,1 0 1,34 17 0,-35-17 1,36 36-2,-71-19 1,35 18-1,1 1 2,-19-19-2,-17 36 2,53 0-2,-35 0 4,-1-35-6,1 35 5,17-18-3,-35-17 3,0-1-5,18 1 5,0 0-4,-1-1 3,-17 1-1,0-1 0,0 19 1,0-19 6,0 1 1,0 17-8,0-17 8,0 17-9,-17 0 11,-1 1-2,0-1-8,18-17 1,-17-1-3,-1 1 7,0 0-7,-17 17-2,17 0 4,1-17 0,-18 17 1,-1 0-2,1 1 2,35-19-2,-18-17 2,1 18-2,-1 0 2,0-1-2,1 1 2,-1-1-2,18 1 1,-35-18 10,17 18-3,18-1-7,-17-17 8,-1 0 9,18 18-9,-18-18-2,-17 35-5,17-35 7,1 0-8,-1 0 8,1 0 89,-1 0-65,-17 0-8,-1 18-24,36 0 31</inkml:trace>
    </iact:actionData>
  </iact:action>
  <iact:action type="add" startTime="88546">
    <iact:property name="dataType"/>
    <iact:actionData xml:id="d11">
      <inkml:trace xmlns:inkml="http://www.w3.org/2003/InkML" xml:id="stk11" contextRef="#ctx0" brushRef="#br0">18080 9313 0,'17'0'129,"72"0"-121,52 0-1,88 0 0,124 0 2,194 0-1,229 0 1,300 0-2,-53 0 2,53 0-2,-124 0 2,-229 0-3,-405 0 4,-36 0-4,-176 0 4,-124 0 245,-35 0-246,1 0-4</inkml:trace>
    </iact:actionData>
  </iact:action>
  <iact:action type="add" startTime="96846">
    <iact:property name="dataType"/>
    <iact:actionData xml:id="d12">
      <inkml:trace xmlns:inkml="http://www.w3.org/2003/InkML" xml:id="stk12" contextRef="#ctx0" brushRef="#br0">2734 5838 0,'18'0'30,"-18"-17"-13,0-1-9,-18-17 0,-53 17 0,1-35 0,-1 18 0,-34 17 0,34-17 0,0 0-1,36 17 1,-35-17 1,52 17-2,0 1 2,1 17 0,-1-36-1,18 1-1,-18 0 2,18 0-1,-35-36-1,35 53 0,-18-17 2,18 0-2,-17 0 2,17 17-2,-18-35 2,18 18 13,-35-1-13,35 19-1,0-36 1,0 18 0,0-1-2,0-17 1,0-17 0,0 17 0,0 18 0,18-18 1,-1 0-2,18 18 2,-17 17-2,-18-17 2,18-18-2,17-18 3,-17 36-3,17-18 0,-17 53 1,-1-35 0,1-1 0,-1 1 0,19 0 0,17-18 0,-36 35-1,36-17 1,18 0 1,-18-1-2,17 19 1,-17-36 0,71 18 1,-1-1 0,-52 1-3,-1 17 3,1-17-1,35 0-1,-36 17 2,-35 18 1,36 0-3,17 0 0,0 0 1,1 0-1,69 0 2,-17 0-2,18 0 2,18 0-2,17 0 2,17 0-2,-34 0 1,34 0 1,-34 0-1,-36 0-1,71 0 2,-89 0-2,-35 0 2,0 0-1,-17 0 0,17 0 0,-53 0 0,18 0 0,0 0 0,-17 0 1,34 0-3,1 0 5,-18 0-5,-1 0 3,19 0-2,0 0 1,-19 0 0,-16 0 1,-19 0-1,19 0-2,-19 0 3,19 0 15,-19 0-16,19 18-1,-19 0 9,1-1-7,17 18-2,0 1 2,18 17-3,-17-18 3,16 18-1,-34-18 1,35 18-2,0 0 3,-18-18-5,-17 18 5,-1-35-3,-17-1 3,18 1-4,-18 0 3,0-1-3,0 1 3,0 17-1,0-17 1,0 17-2,0 0 1,0 1 0,0-1 7,0 36-12,0-54 3,0 36 3,0-18-2,0 1 1,18-1 0,-18 0 0,0-17-1,0 35 4,0-36-5,0 36 11,0-35-8,0 0-3,0-1 3,0 1-2,0 0 1,0-1 0,0 1-1,-36 17 2,36-17-2,-17-18 2,-36 70-1,35-52 0,-35 35 1,18-36-2,-35 72 1,17-36 1,-36-1 0,54 1-3,18-53 3,-1 53-1,-17-17 0,17-19 7,0 1 2,18 0 15,-17-18-16,-1 0 48,0 0-41,18 17 11,-17-17-27</inkml:trace>
    </iact:actionData>
  </iact:action>
  <iact:action type="add" startTime="114990">
    <iact:property name="dataType"/>
    <iact:actionData xml:id="d13">
      <inkml:trace xmlns:inkml="http://www.w3.org/2003/InkML" xml:id="stk13" contextRef="#ctx0" brushRef="#br0">9243 15663 0,'0'-17'89,"17"17"-83,19-18 12,-19 18 4,19-18-14,17 18 9,-36 0-9,54 0 0,-36 0-1,18 0 2,17 0-1,-34-35-1,52 35 0,-18-18 2,19 18-2,-19-17 2,54 17-1,-36 0 0,0 0 0,53 0 0,18 0-1,-36 0 1,-17 0 2,71 0-4,-19 0 4,-69 0-4,52 0 4,17 0-4,-34 0 3,-18 0 0,70 0 0,-17 0-3,17 0 3,18 0-1,-17 0 0,34 0-1,-34 0 1,34 0 0,-69 0 1,34 0-2,-17 0 1,-18 0 1,0 0-2,-18 0 1,1 0 1,52 0-2,-52 0 2,17 0-1,18 0-1,-18 0 1,0 0 1,-18 0-2,36 0 1,-71 0 2,53 0-4,18 0 3,-71 0-2,36 0 4,-36 0-6,18 0 4,17 0-1,1 0-1,-1 0 0,1 0 3,17 0-3,-18 0 2,18 0-3,36 0 3,-54 0-1,54 0 1,-1 0-1,0 0-1,-35 0 1,54 0 0,-19 0 2,-35 0-3,0 0 1,-17 0 0,-1 0 0,-70 0-2,0 0 4,17 0-3,1 0 3,-53 0-4,52 0 4,-35 0-4,1 0 3,-1 0-1,18 0 0,-35 0-1,52 0 2,1 0-1,-36 0 0,36 0 0,17 0-1,0 0 1,0 0 1,36 0-3,-1 0 4,-35 0-2,0 0 0,-35 0 1,36 0-3,-19 0 3,-17 0-2,35 0 2,18 0-2,-18 0 2,0 0-1,36 0 3,-71 0-7,35 0 5,-17 0-3,-18 0 2,17 0 0,-35 0 0,18 0 0,0 0 0,-35 0 0,35 0 1,-36 0-1,19 0-1,-1 0 3,0 0-4,0 0 4,-17 0-2,17 0 0,1 0-2,-1 0 4,0 0-3,1 0 2,-19 0-3,36 0 4,-35 0-3,35 0 2,-18 0-2,0 0 8,-17 0-7,-1 0 9,19 0-2,-19 0 51,1 0-58,0 0-2,17 0 5,0 0-5,-17 0 3,17 0-2,-17 0 3,17 0-4,18 0 4,-35 0-4,-1 0 3,19 0-2,-1 0 1,18 0 0,-36 0 8,19 0-5,-19 0-4,1 0 8,0 0 4,-1 0 17,1 0-26,35 0 5,17 0-6,-52 0 0,52 17-3,-34-17 2,-1 0 0,18 0 1,-18 0-2,-17 0 1,35 0 0,-36 0-2,19 0 19,-19 0-9,1 0 1,17 0-10,-17-17 1,35 17 0,-18-18 1,18 18 7,-35 0-8,-1 0 0,1-17-1,0 17 8,-1-18 34,18 18-41,1-18 0,-1 18-1,18 0 2,0-35-2,53 0 2,-71 35 0,0-18-1,36-35-2,-54 36 5,36-36-6,-17 17 12,-19-17-6,1 36-4,17-54 2,-17 18-2,-18-17 1,0 17-1,17-35 2,-17 35 1,36-53-5,-36 18 2,17 17 3,-17 18-5,0 0 6,18-17-5,-18-18 2,0 17 0,0-17-1,0 0 1,0 17 0,0-17 1,0 0-1,0 35-1,-35 17 1,17-34 2,0 35-3,-34-36 2,34 36-1,-35-53 0,18 52-1,-1-17 2,-16 1-2,16-1 2,-17 17-3,-17 1 2,-36-36 0,-18 36 0,36 0 1,-35-18-1,52 35 0,-17-17 0,-18 17-1,-35 1 2,0-54-2,18 54 2,-1-1-1,-17-17 0,-18 35 1,-17-36-3,-1 1 4,-34 18-2,-1-1 0,-35-35-1,18 35 3,-36-35-4,1 0 4,17 53-4,17-17 3,-105-36-2,106 0 2,-36 35-1,1-35-1,17 18 4,18 0-6,-18 17 3,70 1 0,-34-36 0,69 53 0,-69-18 1,52 18-3,-35 0 4,-18 0-2,1 0 1,-19 0-3,1 0 3,-36 0-3,36 0 4,-18 0-3,18 0 2,0 0-2,-1 0 3,19 0-4,-1 0 3,18 0-3,-18 0 4,36 0-3,17 0 1,53 0-1,-70 0 2,52 0-1,1 0 0,-18 0-1,-18 0 2,18 0 0,-18 0-2,53 0 2,-17 0-2,35 0 2,0 0-2,17 0 2,-17 0-2,17 18 2,36-18-3,-18 17 4,-35 54-3,53-71 2,-1 18-2,-17 17 2,18-18-3,0 1 4,0 0-4,-1 17 2,-52 0 0,35-17 0,0 17 1,0-35-2,-17 18 2,52-1-1,-52 19 1,34-1-2,-17-17 3,-17 35-4,35-36 3,-36 19-2,-17 16 3,35 1-3,0-17 2,-53 17-3,71-18 4,-18 0-4,0 36 5,-35 70 14,70-106-21,-35 36 2,0-18 3,18-1-1,0 1 1,-18 18 0,53-53-2,-35 17 0,-1 0 2,-17 36 0,36-54-2,-18 19 1,17-19 0,-17 36-1,-1-35 2,1 17 0,-18 18-2,0 18 3,36-54-4,-19 71 3,19-70-2,-19 35 2,1 0-3,0 0 2,35 0 0,-53 17-1,35-52 2,-17 35-2,0 35 2,-1-35 0,19 17-1,-18 1-1,-1 35 2,-17-36-2,53 19 3,-35-37-4,17 37 4,18-19-4,-35 54 4,35-71-4,0 35 4,0 0-3,0 35 2,0-34-3,0 17 4,0-18-4,18-18 4,17 36-2,0-88 0,-35-1 1,0 1-3,18-18 2,0 18 32,-1-18-31,1 0-1,35 0 0,-36 0-1,1 0 10,17-18-9,-35 0 80</inkml:trace>
    </iact:actionData>
  </iact:action>
  <iact:action type="add" startTime="121483">
    <iact:property name="dataType"/>
    <iact:actionData xml:id="d14">
      <inkml:trace xmlns:inkml="http://www.w3.org/2003/InkML" xml:id="stk14" contextRef="#ctx0" brushRef="#br0">26352 15169 0,'0'-17'358,"-70"17"-347,-18 0-5,-18 0 2,0 0-1,0 0 2,-17 0-2,-18 0 0,88 0 1,-35 0 0,17 0 1,0 0-1,54 0 0,-36 0 0,35 0 0,-17 0 121,17-18-120,-35 18 5,142 0 178,-1 0-185,88 0 2,-17 0 0,53 0-2,-36 0 0,0 0 2,1 0-1,-71 0 0,-1 0 0,-16 0 0,-54 0-1,0 0 2,-17 0-1,-1 0 8,1 0 9,17 18-18,-17-1 2,17-17-2,18 0 3,-18 0-4,18 0 3,-35 0 9,0 0-12,-1 0 2,1 0 23,0 0-6,17 0-18,-17 0 3,17 0-4,-18 18 2,1-18 9</inkml:trace>
    </iact:actionData>
  </iact:action>
  <iact:action type="add" startTime="123734">
    <iact:property name="dataType"/>
    <iact:actionData xml:id="d15">
      <inkml:trace xmlns:inkml="http://www.w3.org/2003/InkML" xml:id="stk15" contextRef="#ctx0" brushRef="#br0">28222 14958 0,'35'0'147,"18"0"-137,36 0-2,-19 0 0,18 0-1,1 0 1,16 0 0,1 0 1,-53 0-2,35 0 1,1 0-1,-19 0 2,-17 0 0,18 0-2,-19 0 1,19 0 1,0 0-2,17 0 1,-35 0 1,0 0-2,35 0 2,-18 0 3,1 0-5,-36 0-1,53 0 0,-35 0 1,18 0 2,-54 0 0,36 0-2,0 0 0,-17 0 1,-1 0 0,0 0 1,0 0-1,18 0 0,-17 0 0,52 0 0,-35 0-1,35 0 2,-18 0-2,36 0 1,-17 0 0,-19 0 0,18 0 1,-17 0-2,17 0 3,0 0-4,36 0 4,-1 35-3,-17-17 2,17-18-2,54 35 2,-89-35-3,36 0 3,-19 0-2,1 0 1,-18 0 1,-52 0-2,34 0 2,-35 0-2,18 0 9,-35 0-6,53 0 5,-36 0-7,0 0 0,36 0-1,-54 0 3,36 0-2,-35 0 0,17 0-1</inkml:trace>
    </iact:actionData>
  </iact:action>
  <iact:action type="add" startTime="132800">
    <iact:property name="dataType"/>
    <iact:actionData xml:id="d16">
      <inkml:trace xmlns:inkml="http://www.w3.org/2003/InkML" xml:id="stk16" contextRef="#ctx0" brushRef="#br0">28910 17022 0,'35'0'134,"18"0"-125,36 0-1,-37 0 1,37 0-2,34 0 1,53 0 22,71 0-23,-105 0-2,-19 0-4,-35 0 3,71 0 3,-71 0 3,53 0-3,-35 17 1,-35 18 0,-18-35 1,17 18-2,18-18 1,-17 18 1,17-18-2,-17 17 1,17-17 0,18 0 0,-1 0 0,1 0 1,35 53-1,-70-53 0,35 0-2,-36 0 4,36 0-3,-35 0 2,17 0-1,0 0 0,0 0-1,18 0 0,-18 0 1,1 0 0,34 0 0,18 0 0,-17 0 0,-36 0-1,-18 0 3,-34 0-3,17 0 2,-36 0-2,1 0 2,-1 0 32,1 0-26,0 0 1,17 0 0</inkml:trace>
    </iact:actionData>
  </iact:action>
  <iact:action type="add" startTime="134813">
    <iact:property name="dataType"/>
    <iact:actionData xml:id="d17">
      <inkml:trace xmlns:inkml="http://www.w3.org/2003/InkML" xml:id="stk17" contextRef="#ctx0" brushRef="#br0">28240 16969 0,'17'-18'13,"-34"18"177,-18 0-181,-18 0-2,35 0 1,-17 0-1,-36 0 2,18 0-1,0 0-1,-17 0 1,-1 0 0,36-53 0,-53 18 0,70-1 9,-17 1-9,35 18 0,0-19 1,0 1 0,0-18 5,0 0 1,0 36-6,0-36-2,0 17 3,0 1-4,0 0 4,0-18-2,0 35-1,0-52-1,0 34 2,0-17 0,0 1 0,0 16 0,0-17 0,17-52 0,-17 87 0,18-53 1,0-17-1,17 0 0,-17 0 1,17-36-3,18 18 3,-35 18 0,-1-18-2,1-17 1,17 35 0,0-71 1,-35 71-2,18 0 3,0-36-4,-18 54 4,35-1-4,-35 18 1,35-35 1,-17 35 0,17 0 0,-17 18-1,17-36 1,36-17 0,-19 35 1,1 0-1,18 0-1,35-35 1,35 18 1,-18 17-1,18-71 0,-35 54-1,18 17 3,-1-35-4,-17 35 4,0 0-4,0 0 4,-18 17-4,18 19 4,53-36-3,-54 53 2,54-18-2,-18 18 2,18 0-2,17 0 1,1 0 1,-1 0-1,-35 0-1,71 0 1,-36 0 0,-35 0 0,-17 0 0,35 0 0,-124 0 0,35 0 0,-17 0 0,-35 0 1,53 36-1,17 16-1,18 1 3,17 71-4,18-18 3,18 70-2,35-70 3,-35 17-3,35 36 2,-53-18-3,71 36 4,-89-72-3,-123 37 2,0-37-2,0-52 1,0-35 0,0 53 0,0-19 0,0-34-1,0 0 1,0-1 0,0 19 0,0-19 1,0 1 0,0 17-2,0 36 1,0-54 0,0 36 1,0 0-2,0 18 3,0-54-4,0 54 3,0-18-2,0 17 3,0 1-4,0-18 2,0 35 0,0 0-1,0-17 2,0-1-1,-18-34 0,-35 52 2,36-53-4,-1-17 2,1 35 0,-19-18-1,1 0 2,-18 18-1,35-35 0,-34 52 2,16-17-4,-34 18 2,-1 17 0,18-35-1,-17 53 3,-19 0-4,37-53 4,16-18-3,-17 18 2,18-18-3,35-17 3,-35-1-2,0 19 1,17-19 8,-17-17-8,17 36 0,0-36 0,-17 0 0,17 0 9,1 0-9,-1 0 0,0 0 7,1 0-6,-1 0 8,-17 0-10,17 0 2,-35 0 14,36 0-7,-19 0 114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8T04:10:26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59">
    <iact:property name="dataType"/>
    <iact:actionData xml:id="d0">
      <inkml:trace xmlns:inkml="http://www.w3.org/2003/InkML" xml:id="stk0" contextRef="#ctx0" brushRef="#br0">1676 2434 0,'53'0'186,"52"0"-178,54 0-2,-53 0 3,88 0-2,0 0 2,-18 0-3,36 0 4,-71 0-2,71 0 0,-71 0 0,35 0-1,-17 0 1,18 0 0,-54 0 2,-35 0-4,0 0 2,-17 0 0,-18 0 1,-18 0-2,18 0 3,-35 0-3,35 0 1,0 0-1,-1 0 3,37 0-4,-19 0 3,18 0-2,1 0 2,-1 0-2,35 0 2,-35 0-2,36 0 1,17 0 0,-17 0-1,34 0 2,-17 0-1,-52 0 0,34-35 0,-17 0-1,17-1 2,-17-17-2,-18 36 2,18-19-1,-35 1 0,35-18 1,-36 36-2,18-19 2,-17 19-2,17 17 2,36 0-2,-1 0 2,1 0-3,-36 0 2,35 0 0,54 0 1,-54-18-1,-17 18-2,53-18 3,-54-34-2,19 34 1,-36 0 1,36-52-1,-71 70 0,-18 0 0,18-18 0,-36 18 1,1 0 0,0-18-3</inkml:trace>
    </iact:actionData>
  </iact:action>
  <iact:action type="add" startTime="6632">
    <iact:property name="dataType"/>
    <iact:actionData xml:id="d1">
      <inkml:trace xmlns:inkml="http://www.w3.org/2003/InkML" xml:id="stk1" contextRef="#ctx0" brushRef="#br0">6403 5274 0,'106'0'145,"-53"0"-138,35 0 0,35-18 1,1 18 2,52-35-2,18 0-3,-17 35 5,-1 0-3,0 0 1,1 0 1,-36 0 0,35 0-2,-52 0 1,-1 0 0,-35 0 0,36 0 1,-36 0-3,0 0 3,0 0-2,1 0 2,16-18-1,-16 18 1,-1 0-3,0 0 5,0 0-5,0 0 2,-17 0 0,17 0 0,0 0-2,36 0 5,-36 0-5,71 0 3,-53 0-2,17 0 2,54 0-2,-19 0 0,-34-17 1,17 17 1,-18-36-2,-52 1 2,52 35-2,-52-18 2,-18 18-2,0-17 1,17 17 1,1-53-1,35 35 0,-71 1 0,71-1-1,-18-17 2,18-1-1,-18 19-1,106-54 3,-106 53-3,36-17 2,-1 0-3,36 17 4,-36 1-4,1-19 3,-1 36-1,54-35-2,-54 17 3,54-17-1,-19 35 0,72-70 0,-19 52 0,36 0 0,18-17 0,-1 0-1,72-18 2,-19 53-2,1 0 2,-1 0-2,-52 0 2,-36 0-2,18 0 3,-53 0-3,-35 0 2,-53 0-3,-1 0 5,-52 0-5,0 0 4,-35 0-4</inkml:trace>
    </iact:actionData>
  </iact:action>
  <iact:action type="add" startTime="59977">
    <iact:property name="dataType"/>
    <iact:actionData xml:id="d2">
      <inkml:trace xmlns:inkml="http://www.w3.org/2003/InkML" xml:id="stk2" contextRef="#ctx0" brushRef="#br0">8237 12347 0,'36'0'6,"-1"18"3,0-1 0,18 19-3,0-19 3,18 1-1,-19 17 1,-16-17-2,-1-18 1,36 35 1,-36-17-2,18 0 1,-36-1 1,19 1-1,-1-1-1,-17 19 1,17-36 0,0 17 0,-17-17 0,-18 18 1,53 17-2,-36-35 1,19 18 0,-1-18-1,0 18 3,0 17-3,18-18 1,-17 1 0,-1 0 0,36-1-1,-54-17 2,71 36-1,-52-19 0,-1-17 0,35 36 2,-17-19-5,-17 1 5,17-1-3,-18 19 3,53-1-2,-35-17 8,0 17-9,0-35-4,0 18 0,88 52 7,-106-52-3,36 17 1,-18-35-1,35 35 2,18 1-1,-1-19 0,19 36 0,-54-35 0,54-1 0,17 1 1,-17 35-2,34-35 2,54-1-1,-89-17-1,19 18 1,16 35 1,-34-53 0,52 17-2,-88 1 1,36 0-1,-18-18 3,-18 53-4,0-53 5,18 17-5,-18 1 3,36-18-3,-36 18 2,18-18 1,-18 35-2,-18-35 1,1 0 1,-54 0-1,36 0 1,-17 0 0,-1 18-5,-17-18 6,-1 0-3,19 0 1,-19 0-1,1 17 1,-1-17 1,1 0 0,0 0-3,17 0 12,-17 0 15,-1 0-18,1 0 9,0 0-9,-1 0 1,1 0-7</inkml:trace>
    </iact:actionData>
  </iact:action>
  <iact:action type="add" startTime="81978">
    <iact:property name="dataType"/>
    <iact:actionData xml:id="d3">
      <inkml:trace xmlns:inkml="http://www.w3.org/2003/InkML" xml:id="stk3" contextRef="#ctx0" brushRef="#br0">19932 10213 0,'-35'0'112,"17"0"-95,-35 0 15,35 0-16,-34 0-8,16 0 8,1 0-7,-36 0-2,-17 0 2,-35 0-2,35 0 3,-18-35-5,53 35 4,0-18-1,18 18 0,17 0 0,-35-18-1,35 18 2,1 0-1,17-17 0,-35 17 16,17-18-15,0 0 7,-17 1 0,17-1-10,1 18 11,-54-53 17,36 18-20,35 17-5,-18 1-3,1 17 11,-1-36-9,0 19 0,1 17 0,17-36-2,-18 1 2,0 0 10,18 17-11,0-35 10,0 0-1,-17 36-8,17-1 0,0 1-1,0-36 3,0 35-4,0-17 5,-18 17-5,18-35 1,0 36 2,0-1-1,0-17 0,0-1 1,0 19 0,0-19-3,0 19 2,0-36 0,0 18 0,0-1 0,18-17 0,-1 0 1,1 18-2,17 0 1,-17-18 1,-18 18-2,18-1 1,-1 19-2,18-18 4,-35 17-2,18-17 0,35-18-1,-35 17 1,35-34-1,-36 52 3,1 18-2,17-53 0,-17 53-1,-1-17 2,-17-1-1,36-17 0,-19 35 0,-17-18 0,71-35 8,-53 53-9,17-17 10,0-19-9,18 19 8,0-1 0,-35 18-7,34 0-3,1-18 4,-17 18-4,-1 0 2,18 0-1,0 0 9,-36 0 2,1 0 6,0 0 12,17 0-15,-17 36-14,17-1 10,0-17-1,-17-1-8,-1 18 0,1-17 0,-18 0-1,18 35 2,-1-18-2,1 0 2,0 0-3,-1 18 11,-17-35-7,18 0-2,0 35 5,-1-36-3,-17 1-3,0 0 2,0-1-1,18-17-1,-18 18 1,0-1 0,0 1 1,0 0-1,0-1 0,17 1 7,-17 0-7,0-1 1,0 19-2,0-1 2,0 0 6,0-17-7,0-1 0,0 19 0,0-19 8,0 1-8,0 17 0,0-17 0,0-1 1,0 19-2,0-19 2,0 36 7,0-35 0,0 17-8,0 1 7,0-1-6,0-18 8,0 1-10,0 17 0,0-17 3,0 17 3,0-17-4,0 0 7,0 34-9,0-34 10,0 0-9,0-1 0,0 19 0,0-19 2,0 1-5,0 17 4,0-17-1,0 17 1,-35 0-2,35-17 9,-17 0-8,17-1 8,0 1-8,-18 0-1,0-18 0,18 17 2,-17 1 8,-1 0 7,0-18-17,1 17 18,-1-17-1,18 18-16,-35-18 56,17 0-33,1 0 18,-1 17-42,-17 19 2,-1-19 15,19-17-6,-1 18 30,0 0-42,1-18 11,-1 17-9,1-17 7,17 18-7,-36-18 8,19 18 0,-1-18 0,0 17-7,1-17-1,-1 0 15</inkml:trace>
    </iact:actionData>
  </iact:action>
  <iact:action type="add" startTime="85790">
    <iact:property name="dataType"/>
    <iact:actionData xml:id="d4">
      <inkml:trace xmlns:inkml="http://www.w3.org/2003/InkML" xml:id="stk4" contextRef="#ctx0" brushRef="#br0">25788 11042 0,'0'-18'192,"0"1"-185,0-1 1,-18-35-1,-17 35 0,-18 1 5,18-18-8,0 17 4,17 0 1,-53-17 0,71 17-2,-17 18 1,-18-17 0,17-19 1,-17 19 6,17 17-7,0-18 9,1 1-1,-1-1-8,0 0 24,-17 1-23,35-1 7,-17-17-9,-1 35 2,18-18-2,0 0 2,-18 1-2,18-19 10,0 19-10,0-1 10,0-35-8,0 36 6,0-19-7,0 19 6,0-1-4,0 0-4,0-17 4,0 18-3,0-19 1,0 19 0,0-19 1,0 1-1,0-18 7,18 18-6,-18 17 7,0 1-9,0-1 1,0-17 0,18-1 1,-1 36-2,-17-35 1,35-18 1,-17 36-1,-18-19-1,18 19 1,17-36 1,-17 35-2,-18-35 1,17 36 1,36-54-1,-35 53-1,-1-35 2,36-35-2,-35 88 2,0-35-3,-1-18 2,1 18 1,0 17-2,17-17 2,0 0-1,-17-1-1,17 19 2,0-19-1,1 1-1,17 17 2,-18-34-2,-18 52 1,72-18 1,-72-17-2,36-18 2,35 0 0,-88 35-2,71-35 1,-53 53 0,34-35 1,-16 17-2,-1-17 2,-17 17-2,17 1 2,18-19-3,-35 19 4,-1 17-4,18-18 3,1-17-1,-1 35 8,-17-18 0,17 1-8,18-19 7,-18 19 2,-17 17-8,17 0-2,-17 0 2,-1-18-3,19 18 3,-19 0-3,54-18 4,-54 1 6,1 17-9,17 0 3,-17 0-5,0-18 5,-1 18-4,1 0 1,35 0 11,-36 0 0,1 0-12,0 0 3,-1 0-2,1 0 1,0 0 1,17 0-2,-17 0 2,17 0 1,-18 0-2,1 0 6,35 0-7,-35 0 12,17 0-12,0 0-1,18 18 3,-35-18-1,17 17 1,-17-17-2,-1 0 1,19 18 0,-1-18 1,-17 35-3,34-17 3,-34-18-2,0 0 3,17 18-3,18 17 1,-18-17 0,36 17 0,-36-18 8,0 1-8,-17 0 0,17-18-1,18 35 2,-18 0 0,1-17-3,70 35 4,-36-18-5,18 0 7,-17 1-7,-1-19 4,-34 1-3,34 17 3,-52-17-1,35 17 0,-18-17-1,-17-1 2,-1 1-1,1 0 0,17-18 1,-17 17-2,0 1 1,-1 0-1,18-18 3,1 35-3,-1 0 10,-17-17-2,17-1 1,-17 19 0,-1-19-6,18 1-4,-17 17 13,0-17-14,-1-18 4,1 35-1,-18-17 0,18 0 8,-18-1-7,17-17-2,-17 18 1,0 17 1,0-17-3,0 35 3,18-18-1,-18 18 1,0-18-2,0 18 1,0 18 9,0-19-1,0-34-9,0 35 3,0-18-4,0 1 11,0-1-9,0-17 7,0-1-7,0 1 8,0-1-8,0 1 0,0 0 0,-18 17 0,1-35-1,17 18 2,0 17-1,-18-35 1,0 18-2,1 17 2,-1-35 0,0 17-3,-17 36 0,18-53 4,-1 18-4,-17 17 3,-1 1-2,1-19 3,0 18-3,35-17 1,-35-18 1,-18 53 0,35-35-3,-17-1 2,-36 19 0,18-1 1,0-17-1,-17 17-1,52 0 1,-52-35 1,17 18-1,0 35 0,0-36 0,35 1-1,-17-18 2,0 35-2,17-17 3,0-18-3,-35 17 2,0 19 6,1-19-7,-37 1 9,36 0-8,-17 17-4,17-17 4,-53-1 0,36-17-1,17 18 0,-18-18 0,-17 35 1,-18-35-3,0 0 2,18 0 0,-18 0 1,18 18-2,-35-18 2,34 17-2,-16 1 1,16-18 0,19 35 1,-1-35 0,36 0-2,0 0 0,-1 0 2,1 0 7,17 0-9,1 0 9,-18 0-8,-1 0 0,1 0 0,0 0 7,17 0-4,-17 0-4,17 0 9,1 0 336,-1 0-337,0 0 2,1 0-8,-19 0-2,19 0 1,-36 0 0,18 0-1,17 0 4,0 0 4,1 0 192,-1 0-168,18-35-23,0 17 0,0-35 9,-18 36-9,1 17-9</inkml:trace>
    </iact:actionData>
  </iact:action>
  <iact:action type="add" startTime="104132">
    <iact:property name="dataType"/>
    <iact:actionData xml:id="d5">
      <inkml:trace xmlns:inkml="http://www.w3.org/2003/InkML" xml:id="stk5" contextRef="#ctx0" brushRef="#br0">26335 11077 0,'-18'0'32,"-17"18"0,17-18-22,-17 0-3,0 0 1,-18 0 8,35 0 0,-17 0-7,17 0 6,1 0-7,-1 0 0,-17-18 1,17 1-1,-17-1-1,17 18 3,-17-35-4,0-1 2,-18 1 0,17 0 1,1 17-2,0-17 2,17 17-2,-17 18 0,17-17 2,1-1 7,-1 0-9,0 1 18,1-1-9,-1 0-8,0 1 2,1-1-5,-1 1 5,1-19 6,17-17-9,-36 36 1,19-1-1,17-17 1,0 17 1,-18-35 0,0 18-3,-17 0 4,35 17 4,-18-17-7,18 17 19,0 0-19,0 1 10,0-18-10,0 17 2,0 0 0,0 1-2,0-19 0,0 19 1,0-1 1,0-17-1,0 0-1,18 17 2,0-17 0,17-36 8,-35 18-9,18 18-2,-1 17 3,1-17-3,0-36 3,-1 36-2,1 35 2,-18-35 0,17 17-3,1 1 2,17-36 1,-17 35-1,-18 0 0,0 1-1,18-19 2,17 19-1,-17-18 0,-1-1 0,-17 1 0,35 17 1,-17 1-1,0-1-1,-1 0 1,1 1 1,17-1-3,-17 18 4,35-53-3,-18 36 2,0 17-3,18-36 3,0 1-2,0 17 2,18-35-1,-54 36 0,36-1 0,0-17 0,-18 17-1,-17 18 2,53-53-2,-54 53 1,19-17 0,34-1 1,-35 0-2,36-17 1,-36 18 1,36-1-2,-18 0 2,-18 18-3,18-35 4,0 17-3,-36 18 2,54-17-1,-36 17 0,1-18 0,-1 18-1,35 0 2,-52 0-2,53 0 2,-1 0-2,-52 0 1,35 0 0,17 0 3,89 0 13,-106 0-16,0 0-1,17 0 1,19 18 0,34 17 2,1-17-5,-54-1 5,89 54 14,-18-36-22,-123-35 0,35 18 7,-36-18 0,18 17-2,-17 1 1,53 17-1,-36 1 3,35 16-2,36 37 0,0-54-1,0 18 2,17 35-2,-17-35 2,18-18 0,-71 1-3,17-19 2,-34 1 0,-36-1 1,17-17-2,1 0 2,-18 18 8,53 17 1,-36-17-5,-17 0-5,0-1 2,18 19-5,-18 16 12,0-34-10,0 0 2,0 35-1,0 0-1,0-18 1,0 0 0,0 0-1,0 18 3,0-17 6,0 17-8,-18-1 7,-17 1-6,-18-17-3,53-19 4,-17 1-3,-36 0 2,17 17-1,1-35 0,0 17-1,-36 36 3,18-35-4,18 0 3,-36-1-2,19 19 2,-37-19 0,36-17-3,-17 18 1,17-1 3,35-17-2,-35 36 0,36-36 0,-1 0 0,0 0 0,1 0 9,-1 0-8,1 0 5,-1 0-5,0 0-3,1 17 5,-1-17-5,-17 0 1,-18 18 17,35-18-8,-17 35-8,17-35 0,1 0 9,-1 0-10,0 18 2,1-18 7,-1 0 0,0 18-8</inkml:trace>
    </iact:actionData>
  </iact:action>
  <iact:action type="add" startTime="106971">
    <iact:property name="dataType"/>
    <iact:actionData xml:id="d6">
      <inkml:trace xmlns:inkml="http://www.w3.org/2003/InkML" xml:id="stk6" contextRef="#ctx0" brushRef="#br0">10372 9895 0,'-18'0'5,"0"0"2,1 0 4,-19 0-2,-16 0-1,-19 0 0,18 0 4,-17 0-8,34 0 3,1-35 0,0 35-3,-18-18 5,35 1-2,0-1 3,-52-17-3,70 17 1,-71-52-1,36 52 0,-18-35 2,0-35-1,0 53 0,18 35 0,0-53 0,17 35 0,1 1 1,-1-1-1,0 0-1,1 1 18,-1 17-16,18-18-2,0 0 2,-18 1-2,1-19 3,-1 19-4,18-1 3,-18 0-2,18 1 3,-17 17-4,17-18 3,0 1-2,0-19 2,0 1-2,0 0 2,0 17-2,0-35 1,0 36 0,17-19 0,1 1 0,0 35 0,-1-35 0,54-1-1,-36 19 1,53-1 1,36 1-1,-18-54 0,70 71 0,-17-18 0,-18 1 1,18-36-2,-1 35 3,-16 18-4,16-18 4,-70 1-4,54 17 1,-1-35 2,-53-1 0,0 36 0,18-17-3,0 17 2,0 0 0,-1 0 1,54 0-3,-71-18 4,36 0-2,-1 1 1,1 17-3,52 0 2,-35 0-1,36 0 3,-19-18-3,-16 18 2,-19-18-2,-17-17 3,-18 35-4,-17 0 4,-19 0-4,19 0 4,17 0-3,-17 0 1,-1 0-1,19 0 2,-37 0-2,1 0 1,36 0 1,-19 0-1,18-35-1,-17 35 1,17-18-1,-53 18 2,1-17-2,34 17 2,-35 0 0,1-18-2,-1 18 2,18 0-1,-18-18-1,0 18 1,18 0 1,-35 0-2,35-17 2,0 17-2,17 0 9,-17 0-7,0 0-1,35 0-1,1 0 0,-1 0 2,18 0-1,35 17-1,-18-17 2,1 18-1,-54-18 0,1 18 0,-54-18 1,36 35-2,-35-17 18,0 17-9,-18-18-9,17 1 2,-17 35-2,36 0 3,-1 0-4,-17 17 3,17-52-1,-18 17 0,1 1-1,17 34 0,-35-52 1,18-18 0,-18 35 0,18-35 0,-18 18 0,0-1 1,0 1-2,0 17 2,0 18-2,0-35 1,0 35 0,-18 0 1,-17-18-1,-1-17 0,-16 34 1,34-16-3,-35-1 4,-53 18-3,71-35 2,-53-1-2,-18 54 5,0-54-6,-17 72 1,17-54 0,-18 35 2,-35-34 0,36 34-1,-18-34-1,53 34 1,17-52 0,-70 35-1,106-36 1,-53-17-1,17 36 2,-88 17-2,89-36 2,-36 1-1,18-18 1,52 0-3,-17 17 3,-17-17-2,17 0 4,18 36-5,-36-36 3,18 0-2,18 0 2,0 0-2,-36 17 1,53-17 0,-17 0 0,18 0-1,-1 0 1,0 0 1,1 0 16,-1 0 6,-17 0-23,-1 0 0,1 0 2,18-17-4,-19 17 4,1 0-3,0 0 2,17 0-3,0-18 58,-17 18-48,18 0-8,-1 0 0,0 0 0,-17 0 16</inkml:trace>
    </iact:actionData>
  </iact:action>
  <iact:action type="add" startTime="110826">
    <iact:property name="dataType"/>
    <iact:actionData xml:id="d7">
      <inkml:trace xmlns:inkml="http://www.w3.org/2003/InkML" xml:id="stk7" contextRef="#ctx0" brushRef="#br0">19473 14464 0,'18'0'150,"35"0"-140,0 0-1,17 0-4,19 0 4,-37 0-1,19 0-1,-18 0 2,0 0-1,0 0 1,0 0-2,0 0 2,17 0-3,1 0 3,-1 0-1,36 0 0,-18 0 0,36 0 0,17 0 0,-18 0-1,1 0 1,17 0 0,-18 0-1,36 0 1,-35-18-1,-19 18 2,54-35-1,-35 17 0,34-17 1,-69 35-1,-19-18 0,54 1 0,-71 17 0,70-36 0,-35 36 2,0 0-4,18-35 3,71 18-3,-54 17 6,18 0-7,18 0 3,-18 0 0,-53 0 0,18-18 0,-18 18-1,-35 0 2,-53-18-1,18 18 0</inkml:trace>
    </iact:actionData>
  </iact:action>
  <iact:action type="add" startTime="111803">
    <iact:property name="dataType"/>
    <iact:actionData xml:id="d8">
      <inkml:trace xmlns:inkml="http://www.w3.org/2003/InkML" xml:id="stk8" contextRef="#ctx0" brushRef="#br0">22331 13829 0,'17'0'93,"1"0"-84,0 18 0,-18-1 6,0 18 0,0-17 2,0 17-11,-88-35 4,-36 0-3,1 0 2,34 0-2,1 0 1,18 0-1,17 0 1,17 0 1,-16-35 2,16 0-6,19-18 2,-1-18 1,-17-17 0,17-18 0,0 53 1,-17-52-1,18 34 0,-19-35 0,36 71-1,-70-89 2,70 71-2,0 18 3,0-18-4,-18 18 3,18 0-3,0-1 5,0-16-5,0 34 3,0-53-1,0 36 0,0 17-2,18-34 4,35-1-2,52 17 0,-16 1-1,69 0 2,19 17-2,-1 18 2,1-18 1,-19 18-4,54 0 2,-106 0 0,70 0 0,-52 0 0,-36 0 1,18 0-1,-18 36 1,-35-1-3,0-17 3,-18 17-2,-17 0 2,-1 1-1,-17-19 0,18 36-1,-18 18 0,0-18 2,0 35-1,0 0-1,0 0 1,0 0 0,0 18-1,-71 18 2,36-54-1,-18 36 0,18-71 0,-18 18 0,-18-18 9,54-35 1,-19 0-12,19 0 9,-18 0 2,17 0 16,0 0 6,-17 0-31,17 0 14,-17 18-14</inkml:trace>
    </iact:actionData>
  </iact:action>
  <iact:action type="add" startTime="113438">
    <iact:property name="dataType"/>
    <iact:actionData xml:id="d9">
      <inkml:trace xmlns:inkml="http://www.w3.org/2003/InkML" xml:id="stk9" contextRef="#ctx0" brushRef="#br0">27622 13864 0,'-17'18'3,"-1"-1"14,-35 1-9,36-18 0,17 18-1,-36-1 1,1 1 1,0 0-1,0-18-1,-1 35 3,1-17-4,0-1 2,-18 18 0,-18-17 0,-52 0 0,-54 35 0,72-36-1,-19 1 2,1-18-2,17 0 1,-18 0 1,36 0 0,35 0-2,-35 0 2,0 0-1,17-18 0,-35 1-1,53-1 2,-52-35-1,-1 35 0,-18-17 1,19-35-3,52 52 3,-89-35-3,90 18 4,52 17-2,-53 1 0,0-19-1,53 19 2,-18-19-1,0 36 0,1-35 1,-1 17-2,1 18 0,-1-35 4,-17 17-4,-18-17-1,-35 0 5,52 35-5,-17-18 5,36 1-5,-1-1 3,0 18-2,18-18 8,-17 1-6,17-19 8,0 19-11,0-1 3,0-17-2,0 0 1,0-18-1,17 17 4,-17 19-3,18-54 0,17 18-2,-17 36 3,0-1-3,17-53 1,0 36 2,-17-18-1,17 18-1,0-18 2,1 35-1,17-34 1,-1-1-1,-34 17-1,35-17 2,53 1-1,35-37-1,-106 54 2,71-18-1,-18 0-2,-35 0 4,18 18-3,70-18 1,-88 35 0,35-17 0,18-18-1,17 36 1,1-19 0,34-17 0,-34 36 0,17-18 1,35 35-1,-34-53-1,-19 35 2,53 18-1,-34-18 1,16 18-2,-17 0 2,71 0-2,-71-17 3,18 17-4,-36-53 3,-34 53-1,-19 0 1,-52 0-2,-1 0 1,19 0-1,-19 0 1,36 0 1,-35 17-2,17 36 1,0-17-1,1 34 3,17-17-3,-18-35 2,18 88-3,0-54 3,17 19-2,-17-18 3,18-18-3,35 36 2,-71-54-2,35 36 2,-52-53-2,0 18 3,-18 0 6,0-1-9,17 1 2,1 35-2,-18-36 2,0 36-3,0 0 4,0 18-3,0-18 0,0 35 1,0-18 0,0-17 0,0 0 0,0 18 0,0-18 1,0 0 0,-18 0-3,1-18 3,-19 18-1,19-18 0,-54 36 0,54-36 0,-19-17 0,-17 17 1,-35-18-2,-18 36 1,18-35 0,-71 0 0,124-18-1,-53 0 1,35 17 0,18-17 1,17 0-2,1 0 2,-1 0 79</inkml:trace>
    </iact:actionData>
  </iact:action>
  <iact:action type="add" startTime="119541">
    <iact:property name="dataType"/>
    <iact:actionData xml:id="d10">
      <inkml:trace xmlns:inkml="http://www.w3.org/2003/InkML" xml:id="stk10" contextRef="#ctx0" brushRef="#br0">7161 11448 0,'-17'0'134,"34"0"-108,72 0-16,-37 0-5,54 0 5,18 0-3,-1-18 1,1 18 0,52 0 1,18 0-2,-17 0 2,-1 0-2,71 0 2,-18 0-1,-17 0-1,-36 0 1,54 0-2,-19 0 2,-34-35 0,17 35-1,17 0 2,1 0 1,-18 0-5,-35 0 4,35 0-1,53 0 1,-53 0-2,17 0 3,-34 0-5,34 0 5,-17 0-3,53 0-1,-105 0 3,69 0-2,-17 0 2,-35 0 0,17 0-1,-52 0-1,-36 0 2,0 0-2,-17 0 2,35 0-2,-36 0 2,36 0-1,17 0 0,-34 0-1,52 0 3,-18 0-4,1 0 4,-1 0-3,54 0 2,-54 0-3,-35 0 4,0 0-4,36 0 3,-71 0-2,35 0 2,0 0-2,18 0 2,0 0-2,17 0 0,36 0 1,-18 0 1,36 0-2,-36 0 2,35 0-2,36 0 3,-36 0-3,36 0 1,-36 0 0,-35 0 1,-17 0 0,52 0-3,-52 0 4,17 0-3,18 0 2,-54 0-3,19 0 5,52 0-6,-17 0 5,17 0-3,-35 0 1,36 0 0,-18 0 0,17 0 12,0 0-17,1 0-2,-1 0 7,-35 0 0,0 0 3,18 0-5,-18 0 0,36 0 3,-19 0-1,19 0 0,-36 0 0,18 0 0,-54 0 0,19-18 1,17-17-3,0 0 4,18 17-2,-36 18 0,19-18-1,-19 18 1,0 0-2,-17 0 2,88 0 3,-53 0-5,1 0 3,16 0-1,19 0 0,-36 0 1,70 0-2,-69 0 1,69 0 1,-34 0-1,34 0-1,-17 0 1,18 0 1,0 0-1,-71 0 0,35 0 0,-52 0 0,52 0 0,-53 0 0,-17 0 0,35-35 1,1 0-2,16 17 2,-34 18-3,52 0 4,-35 0-3,71 0 1,-36 0-1,-35 0 1,71 0 1,-71 0-1,36 0 0,-19 0-1,36 0 2,18 0-2,0 0 2,-36 0-2,18 0 2,53 0-2,-18 0 2,-35 0-2,18 0 2,-36 0-2,1 0 2,-54 0 0,89 0 2,335 0 11,-388 0-14,-18 0-1,-53 0 2,0 0-3,-53 0 3,1-18-1,-1 18 57,-17 0-59,17 0 2,-18 0 0,19 0 1,-19 0-2,1 0 5,0-17 569,-18-19-574,0-34 1,0-18 0,35 0 0,-35 17 0,0-70 0,0 53 0,0-89 0,0 54 0,0 17 0,0-17 0,0-36 0,0 71 0,0-1 0,0 1 0,0 18-1,0-19 2,-18 19-1,1-18 0,17 17 0,-36-17 0,19 35 0,-1-35 0,0 35 0,18 18 0,-52-54 0,34 54 0,0-18 0,1 18 0,-1 0 5,0-1-9,-17-34 3,0 52 0,17-17 1,-35-18 1,36 18-1,17 17 0,-18-52 0,-35 17 0,35 17 0,1-17 1,-36 18-2,35 18 1,18-36 0,-17 53 0,-1 0 0,0-18 0,18 0 0,-17 18 8,-1-17 8,-17-1 0,-1 0-16,1-17 0,0 35 0,0-18 0,-1 18 0,1 0 0,-36 0 1,36-17-2,-35-18 0,34 35 10,19 0-9,-54-18-2,54 18 2,-19 0 1,1 0 0,-18-18-2,35 18 2,-52 0-2,-1 0 2,36 0-2,-18 0 2,-17 0-1,17 0 0,0 0-2,-18 0 4,1 0-3,34 0 1,-34 0 0,-1 0 1,1 0-2,34 0 2,-34 0-2,-1 0 2,-17 0-1,18 0 0,34 0 2,-34 0-4,-1 0 2,-17 0 0,35 0 1,0 0-2,-17 0 1,-19 0-1,19 0 1,-1 0 1,1 0 1,17 0-3,0 0 1,0 0 0,18 0-1,-18 0 2,35 0-1,-52 0 0,34 0-1,-17 0 0,-35 0 0,18 0 3,-36 0-3,18 0 2,-36 0-1,36 0 0,-71 0 0,124 0 1,-53 0-2,17 0 2,18 0-1,36 0 0,-36 0-2,17 0 4,1 0 5,17 0-7,-87 0 224,16 0-223,-52 0-2,-17 0 1,-72 0 0,-17-17 0,-17-89-2,-36 88 3,35-70-2,36 70 2,-18 1-1,18-36 0,70 35-1,-53 1 2,71-19-1,-18 36-1,18 0 2,-35 0-1,17 0 0,-17 0 0,35 0 0,-36 0-1,-34 0 3,-19 0-4,1 0 4,-36-35-3,19-18 1,-37 53 0,19 0 1,-1 0-3,89 0 3,-36 0-1,36 0 0,52 0-1,1 0 1,35 0 1,-54 0-1,90 35-1,-19-17 2,0 0-1,19 17 0,16-17-2,1-18 4,-36 0-2,18 17 0,18 18 0,-53-17 0,35 0 1,-70-1-2,52 54 3,-52-36-3,-19 36 2,-69-1-1,87-34-2,-52 16 3,17 1-2,-35 0 1,53 18 1,-71-18-2,18-18 4,71 18-6,-36-35 4,18 17 0,-18 18-3,36-36 4,-36 19-3,0-1 1,53-35 1,-52 18-1,34-18-1,18 0 2,-17 0-2,35 0 2,-18 0-3,-35 0 3,88 0-2,-35 0 2,-36-18-2,54 0 1,-107-17 0,54-18 1,-71 0-2,53 36 2,-53-36-2,53 35 2,-36 18-2,-35-53 2,89 53-2,-36-35 2,36 17-2,-1 18 3,71 0-4,-35-17 2,18 17 1,-1-18-1,1 18-2,-1-35 4,53 35-1,-17 0-2,-18-18 2,0 18-2,0 0 1,-35-18 0,-18 1 0,-105-36-1,122 53 2,-34-18-1,-53-35-1,-36 18 2,36 0-2,-36 17 1,53 18 1,-17-18-2,52 18 1,-17 0 1,18 0-2,17 0 2,-53 0 1,36 0-4,17 0 1,-18 0 2,54 0 1,-18 0-5,-36 0 3,1 0 1,-19 0-2,-34 0 2,-36 0-1,36 0-1,35 0 2,17 0-1,-17 0-1,-17 36 2,-19-1-2,18 0 2,1 36-2,52-54 2,-18 1-2,1 53 3,70-54-1,-53-17-1,53 18 0,-35 17 1,0-17-1,-71 0-3,53 52 2,-52-35 2,69-17-2,-34 53 2,17-1-1,-35-17 0,106-35 1,-1 17-3,1 0 4,17-35 4,18 18-6,0-1 8,0 1-9,0 35 9,0-35-8,0 17 2,0-17-2,0 35-1,0-18 1,0 0 0,0 0 1,18 18-1,0 0 0,-18-18 0,17 36 1,1-18-4,0 0 5,-1-18-3,1 18 4,0 35-6,17-52 4,-18 16-2,19 19 1,-19-18 0,1-35 1,0 17-2,-1 18 1,19-36 0,-19 1 0,-17 0 1,0-1-1,0 1 0,0 17-1,0-17 2,0 35-1,0-18 0,18 18-1,-18-18 2,0 18-1,35-35 0,-17 35 0,-1-18 1,1 36-3,-18-19 11,35 19-9,-17-18 0,-18 0 0,18 17 0,-18-34 0,17 34-1,1-17 9,0-18 0,-18 1-9,17-1 10,1 18-9,-18-18 8,53 18-9,-36 0 1,-17-35 1,0 17 0,36 0-1,-19-17 0,1-18 7,-18 35-6</inkml:trace>
    </iact:actionData>
  </iact:action>
  <iact:action type="add" startTime="150290">
    <iact:property name="dataType"/>
    <iact:actionData xml:id="d11">
      <inkml:trace xmlns:inkml="http://www.w3.org/2003/InkML" xml:id="stk11" contextRef="#ctx0" brushRef="#br0">9984 4939 0,'-36'18'80,"19"-18"-53,-19 0-19,1 0-2,-18 0 2,-17 0 0,-19-18 1,19 18-3,-18-35 4,-71-18-2,0 17-1,0-17 2,1-17-2,34-1-1,-35-17 4,89 35-4,35 36 4,-36-54-4,18 18 4,36 18-4,-19-18 3,36 35-1,0-35 0,0-17-1,0 35 1,0-36 1,0 0-1,0-52-1,0 70 1,0-35 1,0 17-2,0-17 1,0 0 0,0 17 0,0 1 2,71-54-3,-36 1 0,0 17 3,18 0-3,0 36 2,-18-54-3,-17 89 3,35-36-2,-18 18 4,1 1-5,17 16 4,-1 1-4,-16 17 2,17-35-1,17 36 2,54-54-1,-54 54 0,54-19-1,-18-34 2,-1 34 0,36 36-2,1-70 1,-19 52 0,53 1 1,-34 17-2,69-53 2,36 35-2,-18 18 2,1 0-2,34 0 2,1 0-2,-36 0 1,-17 0 0,-36 0 1,-17 0-2,-53 0 2,-18 0-2,18 0 1,-18 18-1,-17-1 1,-1 1 1,-17 0-1,-35-1-1,-1 1 2,19-18 6,-19 18 1,19-1-8,-19 18 1,1-17 7,17 0-6,-35-1-4,53 19 3,-53-19-2,18 19 3,17 34-4,-17-17 3,17 0-2,18 35 1,-36-35 0,36 18 0,-17-18 0,34 35-1,-70-35 2,35 0-2,1 17 2,-19-35 3,1 36-4,35 17-5,-53-53 5,53 71 0,-35-18 2,34 18-4,-16 0 3,-1-71-2,-17 1 4,17 34-6,-35-52 6,18-18-5,-1 18 4,-17-1-4,0 1 17,0-1-6,0 19-9,0-19 8,0 1-9,0 35 2,-17-35-1,-19 17 0,19 0 0,-72 18 1,19-18-3,17 18 3,18-18-1,-1-17 1,-17 35-2,18-53 2,0 18-3,0 17 3,-1-17-3,1-1 4,17 1 174</inkml:trace>
    </iact:actionData>
  </iact:action>
  <iact:action type="add" startTime="163453">
    <iact:property name="dataType"/>
    <iact:actionData xml:id="d12">
      <inkml:trace xmlns:inkml="http://www.w3.org/2003/InkML" xml:id="stk12" contextRef="#ctx0" brushRef="#br0">18115 17939 0,'-18'17'13,"-17"19"-5,0 17-1,17-36 1,-17 18 0,35-17 0,-35 17 0,-1-17 0,36 0 1,-17-1-2,-1-17 1,-17 36 0,0-19 0,-1 1 0,-34 35 1,-18-36-4,35 1 5,-36 35-4,-16-18 4,-1 18-4,18-35 4,-71-18-2,71 17-1,-1-17 1,37 0-1,-37 0 2,1 0 0,-53 0-1,-18 0 0,36 0-1,-54 0 1,36 0 0,-70 0 0,-19 0 1,19 0-2,-19 0 2,36 0 0,0 0-1,53 0-1,18 0 1,17 0-1,0 0 2,53 0-2,-35 0 6,-53-35 2,88 35-7,-35 0-7,0 0 4,-18 0 0,53 0 5,0 0-2,-35 0-1,17 0 2,-35 0-1,18-17 0,-18 17 0,-35-18 0,35 0 0,-35 18 1,18-35-3,-54 35 4,19-35-3,-19 17 2,18 0-3,18 18 2,18 0 1,35 0-1,0 0-1,17 0 3,18 0-4,18 0 3,-36 0-2,18 0 0,18 0 2,-36 0-2,36 0 3,-53 0-2,-35-17-1,34-1 1,-17 1 0,-70-19 0,53 19 0,-54 17 1,18-36-1,-35 1-1,-17 17 3,34 1-3,-17-36 1,71 35 1,-1-17-1,89 35-2,18-35 4,-1 35 13,-17 0-13,35-18-3,-36 0 0,19 18 1,-19-17 5,-17-1-7,18 0 1,0 1 6,-18-18-5,53 17 1,-18 18-2,1-18 1,-1 1 0,-35-36-1,36 53 2,-19-36 0,-17-16-1,53 16-1,-17 1 1,17-18 0,0-18 1,-36 36-2,36-18 2,0-17-2,0 17 2,0-35-2,0 35 2,0-71-2,0 36 1,0 0 0,0 0 0,0 17-1,0-17 2,0 17-1,0 54 0,0-71 0,0 17 0,18 0 0,0 1 0,17 17 0,-35 18 0,18-36 0,-1 18-1,-17 0 3,36-17-4,-19 52 5,1-35-6,52-17 4,-34 17-2,52-18 1,-18-17 0,36 0 0,-18 17 1,1 1-2,16 17 2,-16 0-2,-1-18 2,-35 36-1,35 0 0,0-18 0,-17 35 0,-1 0-1,18-52 3,-35 70-4,36-18 4,52-35-3,-88 53 3,35 0-3,-18-17 1,19 17-1,-19 0 3,18 0-4,36 0 4,-1 0-5,18 0 4,0 0-1,36 0 1,-18 0-1,-36-18-1,53-17 0,-52 35 2,-1-35 0,-52 17-2,17 18 0,-17 0 2,-54 0 0,54 0-2,-1 0 1,1 0 0,17 0 0,36 18 0,17-18 1,18 17-1,17 18 1,0 1-3,71-1 5,-35-17-7,-36-1 7,36 54-6,-36-71 5,-17 17-3,-18 19 2,18-1-2,0-17 0,17 17 1,-35-17 2,18-18-3,-36 35 0,1-17 1,-1-18 0,54 52 1,-18 1-2,-36-35 3,53 17-3,36 36 2,-18-18-3,-18 17 5,36-34-5,0 34 4,-18-17-4,-18 18 4,36-18-4,-53 17 5,-36-52-5,54 17 3,-72 18-3,19-18 3,-36 18-1,35 0-1,-52-18 2,53 1 1,-19-1-3,-34 0 0,-36-17 1,-17-1-1,35 1 2,-36 0 7,-17 17 7,18-17-13,-18-1-4,0 36 3,18-35-2,-1 17 3,-17 18-4,18-18 19,-18 1-23,18 16-1,-1 1 1,-17-17 8,0 34-3,0-35 2,0-17-1,0 17 0,0 18 1,0-17-3,-17 17 3,-1-18-1,-53 35 1,-17-17-2,35 35 2,0-17-2,18 0 2,-18-19-2,-17 54 2,52-53 7,18-17-10,-18-36 4,1 35-4,17-18 4,-36 19-4,19-1 4,-19 0-3,19-17 1,-18 35 0,-36 0 0,-17 0-1,-18 17 2,71-17-1,17-53 0,-35 35 1,53-17-2,-35-18 1,-18 0 0,35 18 0,-35-18-1,0 35 3,1-17-3,34-1 2,-35 1-2,18 17 4,17-17-6,0-18 5,-17 17-4,18 1 10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41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5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79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29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62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9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70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8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C9B44-B4E6-46B6-AFFF-DD33E06BDFF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E12C2-42BA-4135-B4EB-0E62C0B16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50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microsoft.com/office/2011/relationships/inkAction" Target="../ink/inkAction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microsoft.com/office/2011/relationships/inkAction" Target="../ink/inkAction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microsoft.com/office/2011/relationships/inkAction" Target="../ink/inkAction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microsoft.com/office/2011/relationships/inkAction" Target="../ink/inkAction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sz="4000" dirty="0" smtClean="0"/>
              <a:t>Lecture </a:t>
            </a:r>
            <a:r>
              <a:rPr lang="en-US" altLang="ko-KR" sz="4000" dirty="0" smtClean="0"/>
              <a:t>9-1</a:t>
            </a:r>
            <a:endParaRPr lang="ko-KR" altLang="en-US" sz="40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2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3"/>
    </mc:Choice>
    <mc:Fallback>
      <p:transition spd="slow" advTm="7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4" x="7023100" y="3981450"/>
          <p14:tracePt t="658" x="7016750" y="3962400"/>
          <p14:tracePt t="667" x="6991350" y="3930650"/>
          <p14:tracePt t="675" x="6959600" y="3892550"/>
          <p14:tracePt t="686" x="6921500" y="3841750"/>
          <p14:tracePt t="702" x="6756400" y="3670300"/>
          <p14:tracePt t="720" x="6216650" y="3327400"/>
          <p14:tracePt t="738" x="5676900" y="3035300"/>
          <p14:tracePt t="753" x="5321300" y="2870200"/>
          <p14:tracePt t="769" x="4267200" y="2419350"/>
          <p14:tracePt t="786" x="3879850" y="2324100"/>
          <p14:tracePt t="802" x="3676650" y="2298700"/>
          <p14:tracePt t="809" x="3613150" y="2286000"/>
          <p14:tracePt t="819" x="3594100" y="2286000"/>
          <p14:tracePt t="836" x="3587750" y="2286000"/>
          <p14:tracePt t="5958" x="3587750" y="2279650"/>
          <p14:tracePt t="5966" x="3587750" y="2260600"/>
          <p14:tracePt t="5976" x="3587750" y="2216150"/>
          <p14:tracePt t="5984" x="3587750" y="2171700"/>
          <p14:tracePt t="6001" x="3562350" y="2076450"/>
          <p14:tracePt t="6020" x="3435350" y="1847850"/>
          <p14:tracePt t="6035" x="3194050" y="1600200"/>
          <p14:tracePt t="6052" x="2857500" y="1327150"/>
          <p14:tracePt t="6068" x="2413000" y="1073150"/>
          <p14:tracePt t="6085" x="2051050" y="914400"/>
          <p14:tracePt t="6102" x="1689100" y="755650"/>
          <p14:tracePt t="6118" x="1257300" y="558800"/>
          <p14:tracePt t="6135" x="984250" y="450850"/>
          <p14:tracePt t="6152" x="787400" y="368300"/>
          <p14:tracePt t="6168" x="685800" y="3302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6275"/>
            <a:ext cx="12192000" cy="5505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5800" y="914400"/>
              <a:ext cx="11500200" cy="527076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40" y="905040"/>
                <a:ext cx="11518920" cy="5289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6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30"/>
    </mc:Choice>
    <mc:Fallback>
      <p:transition spd="slow" advTm="142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95262"/>
            <a:ext cx="11239500" cy="6467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3360" y="660240"/>
              <a:ext cx="11074680" cy="601380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00" y="650880"/>
                <a:ext cx="11093400" cy="6032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3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600"/>
    </mc:Choice>
    <mc:Fallback>
      <p:transition spd="slow" advTm="179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1320" y="3809880"/>
              <a:ext cx="11074680" cy="302940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1960" y="3800520"/>
                <a:ext cx="11093400" cy="3048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26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109"/>
    </mc:Choice>
    <mc:Fallback>
      <p:transition spd="slow" advTm="506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52" x="285750" y="488950"/>
          <p14:tracePt t="554" x="349250" y="558800"/>
          <p14:tracePt t="562" x="406400" y="635000"/>
          <p14:tracePt t="577" x="539750" y="800100"/>
          <p14:tracePt t="594" x="635000" y="946150"/>
          <p14:tracePt t="603" x="679450" y="1009650"/>
          <p14:tracePt t="611" x="723900" y="1079500"/>
          <p14:tracePt t="628" x="800100" y="1187450"/>
          <p14:tracePt t="644" x="857250" y="1250950"/>
          <p14:tracePt t="661" x="869950" y="1282700"/>
          <p14:tracePt t="678" x="882650" y="1295400"/>
          <p14:tracePt t="861" x="882650" y="1301750"/>
          <p14:tracePt t="979" x="882650" y="1308100"/>
          <p14:tracePt t="59904" x="895350" y="1308100"/>
          <p14:tracePt t="59949" x="914400" y="1295400"/>
          <p14:tracePt t="59955" x="933450" y="1295400"/>
          <p14:tracePt t="59972" x="971550" y="1295400"/>
          <p14:tracePt t="59988" x="1041400" y="1295400"/>
          <p14:tracePt t="60005" x="1123950" y="1295400"/>
          <p14:tracePt t="60022" x="1193800" y="1289050"/>
          <p14:tracePt t="60038" x="1244600" y="1289050"/>
          <p14:tracePt t="60055" x="1270000" y="1276350"/>
          <p14:tracePt t="60072" x="1289050" y="1276350"/>
          <p14:tracePt t="60089" x="1308100" y="1276350"/>
          <p14:tracePt t="60105" x="1314450" y="1270000"/>
          <p14:tracePt t="60122" x="1333500" y="1263650"/>
          <p14:tracePt t="60139" x="1352550" y="1263650"/>
          <p14:tracePt t="60156" x="1371600" y="1250950"/>
          <p14:tracePt t="60172" x="1397000" y="1250950"/>
          <p14:tracePt t="60189" x="1416050" y="1250950"/>
          <p14:tracePt t="60206" x="1447800" y="1250950"/>
          <p14:tracePt t="60222" x="1517650" y="1276350"/>
          <p14:tracePt t="60239" x="1568450" y="1295400"/>
          <p14:tracePt t="60256" x="1600200" y="1301750"/>
          <p14:tracePt t="60272" x="1638300" y="1308100"/>
          <p14:tracePt t="60336" x="1644650" y="1314450"/>
          <p14:tracePt t="60344" x="1651000" y="1320800"/>
          <p14:tracePt t="60357" x="1663700" y="1333500"/>
          <p14:tracePt t="60372" x="1670050" y="1346200"/>
          <p14:tracePt t="60389" x="1682750" y="1352550"/>
          <p14:tracePt t="60735" x="1670050" y="1352550"/>
          <p14:tracePt t="60743" x="1663700" y="1352550"/>
          <p14:tracePt t="60753" x="1651000" y="1352550"/>
          <p14:tracePt t="60760" x="1638300" y="1352550"/>
          <p14:tracePt t="60776" x="1606550" y="1352550"/>
          <p14:tracePt t="60793" x="1600200" y="1358900"/>
          <p14:tracePt t="60810" x="1568450" y="1358900"/>
          <p14:tracePt t="60826" x="1543050" y="1358900"/>
          <p14:tracePt t="60843" x="1492250" y="1358900"/>
          <p14:tracePt t="60860" x="1454150" y="1358900"/>
          <p14:tracePt t="60876" x="1416050" y="1358900"/>
          <p14:tracePt t="60893" x="1371600" y="1358900"/>
          <p14:tracePt t="60926" x="1327150" y="1358900"/>
          <p14:tracePt t="60943" x="1295400" y="1358900"/>
          <p14:tracePt t="60960" x="1263650" y="1358900"/>
          <p14:tracePt t="60977" x="1238250" y="1358900"/>
          <p14:tracePt t="60993" x="1219200" y="1358900"/>
          <p14:tracePt t="61010" x="1174750" y="1358900"/>
          <p14:tracePt t="61027" x="1123950" y="1358900"/>
          <p14:tracePt t="61044" x="1035050" y="1352550"/>
          <p14:tracePt t="61061" x="946150" y="1346200"/>
          <p14:tracePt t="61077" x="857250" y="1333500"/>
          <p14:tracePt t="61093" x="774700" y="1314450"/>
          <p14:tracePt t="61110" x="742950" y="1314450"/>
          <p14:tracePt t="61127" x="730250" y="1301750"/>
          <p14:tracePt t="61160" x="717550" y="1301750"/>
          <p14:tracePt t="61185" x="711200" y="1301750"/>
          <p14:tracePt t="61193" x="698500" y="1301750"/>
          <p14:tracePt t="61216" x="692150" y="1314450"/>
          <p14:tracePt t="61248" x="685800" y="1327150"/>
          <p14:tracePt t="61824" x="679450" y="1327150"/>
          <p14:tracePt t="61840" x="666750" y="1333500"/>
          <p14:tracePt t="62016" x="660400" y="1339850"/>
          <p14:tracePt t="62048" x="660400" y="1346200"/>
          <p14:tracePt t="62105" x="666750" y="1346200"/>
          <p14:tracePt t="62121" x="679450" y="1346200"/>
          <p14:tracePt t="62137" x="685800" y="1346200"/>
          <p14:tracePt t="62147" x="692150" y="1346200"/>
          <p14:tracePt t="62157" x="704850" y="1352550"/>
          <p14:tracePt t="62174" x="723900" y="1352550"/>
          <p14:tracePt t="62191" x="749300" y="1358900"/>
          <p14:tracePt t="62207" x="762000" y="1371600"/>
          <p14:tracePt t="62216" x="768350" y="1371600"/>
          <p14:tracePt t="62224" x="781050" y="1377950"/>
          <p14:tracePt t="62240" x="793750" y="1377950"/>
          <p14:tracePt t="62257" x="806450" y="1377950"/>
          <p14:tracePt t="62274" x="825500" y="1384300"/>
          <p14:tracePt t="62291" x="850900" y="1397000"/>
          <p14:tracePt t="62307" x="863600" y="1397000"/>
          <p14:tracePt t="62325" x="882650" y="1397000"/>
          <p14:tracePt t="62342" x="920750" y="1403350"/>
          <p14:tracePt t="62359" x="939800" y="1409700"/>
          <p14:tracePt t="62375" x="958850" y="1409700"/>
          <p14:tracePt t="62391" x="971550" y="1409700"/>
          <p14:tracePt t="62407" x="996950" y="1428750"/>
          <p14:tracePt t="62424" x="1022350" y="1441450"/>
          <p14:tracePt t="62441" x="1073150" y="1441450"/>
          <p14:tracePt t="62458" x="1111250" y="1447800"/>
          <p14:tracePt t="62474" x="1143000" y="1454150"/>
          <p14:tracePt t="62491" x="1200150" y="1454150"/>
          <p14:tracePt t="62508" x="1295400" y="1454150"/>
          <p14:tracePt t="62525" x="1390650" y="1454150"/>
          <p14:tracePt t="62541" x="1524000" y="1454150"/>
          <p14:tracePt t="62558" x="1657350" y="1454150"/>
          <p14:tracePt t="62574" x="1733550" y="1447800"/>
          <p14:tracePt t="62591" x="1784350" y="1441450"/>
          <p14:tracePt t="62607" x="1847850" y="1428750"/>
          <p14:tracePt t="62624" x="1905000" y="1422400"/>
          <p14:tracePt t="62641" x="1981200" y="1422400"/>
          <p14:tracePt t="62657" x="2101850" y="1422400"/>
          <p14:tracePt t="62674" x="2209800" y="1422400"/>
          <p14:tracePt t="62691" x="2311400" y="1422400"/>
          <p14:tracePt t="62708" x="2387600" y="1422400"/>
          <p14:tracePt t="62716" x="2419350" y="1422400"/>
          <p14:tracePt t="62724" x="2438400" y="1422400"/>
          <p14:tracePt t="62741" x="2476500" y="1422400"/>
          <p14:tracePt t="62758" x="2482850" y="1422400"/>
          <p14:tracePt t="63041" x="2489200" y="1416050"/>
          <p14:tracePt t="63353" x="2463800" y="1416050"/>
          <p14:tracePt t="63362" x="2387600" y="1409700"/>
          <p14:tracePt t="63372" x="2305050" y="1403350"/>
          <p14:tracePt t="63379" x="2190750" y="1403350"/>
          <p14:tracePt t="63396" x="1949450" y="1371600"/>
          <p14:tracePt t="63414" x="1714500" y="1365250"/>
          <p14:tracePt t="63430" x="1454150" y="1314450"/>
          <p14:tracePt t="63446" x="1187450" y="1270000"/>
          <p14:tracePt t="63463" x="1073150" y="1238250"/>
          <p14:tracePt t="63479" x="1035050" y="1225550"/>
          <p14:tracePt t="63496" x="1022350" y="1225550"/>
          <p14:tracePt t="63513" x="1016000" y="1225550"/>
          <p14:tracePt t="63529" x="1009650" y="1219200"/>
          <p14:tracePt t="63546" x="996950" y="1219200"/>
          <p14:tracePt t="63563" x="952500" y="1219200"/>
          <p14:tracePt t="63579" x="933450" y="1219200"/>
          <p14:tracePt t="63596" x="895350" y="1219200"/>
          <p14:tracePt t="63612" x="787400" y="1219200"/>
          <p14:tracePt t="63629" x="584200" y="1206500"/>
          <p14:tracePt t="63645" x="76200" y="1136650"/>
          <p14:tracePt t="63662" x="0" y="1130300"/>
          <p14:tracePt t="63721" x="19050" y="1130300"/>
          <p14:tracePt t="63729" x="63500" y="1155700"/>
          <p14:tracePt t="63739" x="107950" y="1162050"/>
          <p14:tracePt t="63746" x="165100" y="1187450"/>
          <p14:tracePt t="63763" x="241300" y="1200150"/>
          <p14:tracePt t="63780" x="254000" y="1206500"/>
          <p14:tracePt t="63796" x="260350" y="1206500"/>
          <p14:tracePt t="63959" x="273050" y="1212850"/>
          <p14:tracePt t="63969" x="330200" y="1212850"/>
          <p14:tracePt t="63975" x="393700" y="1212850"/>
          <p14:tracePt t="63985" x="501650" y="1231900"/>
          <p14:tracePt t="63996" x="615950" y="1231900"/>
          <p14:tracePt t="64014" x="806450" y="1231900"/>
          <p14:tracePt t="64031" x="996950" y="1231900"/>
          <p14:tracePt t="64046" x="1022350" y="1231900"/>
          <p14:tracePt t="64063" x="1035050" y="1231900"/>
          <p14:tracePt t="64218" x="1041400" y="1231900"/>
          <p14:tracePt t="64226" x="1060450" y="1231900"/>
          <p14:tracePt t="64240" x="1149350" y="1212850"/>
          <p14:tracePt t="64246" x="1263650" y="1174750"/>
          <p14:tracePt t="64263" x="1536700" y="1104900"/>
          <p14:tracePt t="64280" x="1784350" y="1066800"/>
          <p14:tracePt t="64297" x="2000250" y="1022350"/>
          <p14:tracePt t="64313" x="2139950" y="977900"/>
          <p14:tracePt t="64330" x="2209800" y="958850"/>
          <p14:tracePt t="64570" x="2203450" y="971550"/>
          <p14:tracePt t="64578" x="2203450" y="977900"/>
          <p14:tracePt t="64588" x="2203450" y="1009650"/>
          <p14:tracePt t="64595" x="2197100" y="1047750"/>
          <p14:tracePt t="64611" x="2197100" y="1111250"/>
          <p14:tracePt t="64628" x="2190750" y="1181100"/>
          <p14:tracePt t="64644" x="2159000" y="1238250"/>
          <p14:tracePt t="64662" x="2133600" y="1301750"/>
          <p14:tracePt t="64678" x="2101850" y="1352550"/>
          <p14:tracePt t="64695" x="2082800" y="1377950"/>
          <p14:tracePt t="64711" x="2070100" y="1384300"/>
          <p14:tracePt t="64728" x="2063750" y="1390650"/>
          <p14:tracePt t="64754" x="2063750" y="1403350"/>
          <p14:tracePt t="64762" x="2063750" y="1409700"/>
          <p14:tracePt t="64779" x="2044700" y="1447800"/>
          <p14:tracePt t="64796" x="2038350" y="1460500"/>
          <p14:tracePt t="64812" x="2032000" y="1473200"/>
          <p14:tracePt t="64828" x="2032000" y="1485900"/>
          <p14:tracePt t="64899" x="2019300" y="1492250"/>
          <p14:tracePt t="64914" x="2000250" y="1492250"/>
          <p14:tracePt t="64923" x="1987550" y="1492250"/>
          <p14:tracePt t="64931" x="1943100" y="1492250"/>
          <p14:tracePt t="64945" x="1828800" y="1485900"/>
          <p14:tracePt t="64962" x="1676400" y="1473200"/>
          <p14:tracePt t="64978" x="1543050" y="1447800"/>
          <p14:tracePt t="64995" x="1428750" y="1435100"/>
          <p14:tracePt t="65012" x="1314450" y="1416050"/>
          <p14:tracePt t="65028" x="1219200" y="1403350"/>
          <p14:tracePt t="65045" x="1168400" y="1397000"/>
          <p14:tracePt t="65062" x="1143000" y="1384300"/>
          <p14:tracePt t="65079" x="1136650" y="1384300"/>
          <p14:tracePt t="65138" x="1130300" y="1384300"/>
          <p14:tracePt t="65146" x="1123950" y="1384300"/>
          <p14:tracePt t="65155" x="1117600" y="1384300"/>
          <p14:tracePt t="65171" x="1104900" y="1384300"/>
          <p14:tracePt t="65179" x="1098550" y="1384300"/>
          <p14:tracePt t="65195" x="1079500" y="1384300"/>
          <p14:tracePt t="65212" x="1066800" y="1384300"/>
          <p14:tracePt t="65229" x="1054100" y="1384300"/>
          <p14:tracePt t="65246" x="1041400" y="1390650"/>
          <p14:tracePt t="65263" x="1016000" y="1390650"/>
          <p14:tracePt t="65279" x="965200" y="1390650"/>
          <p14:tracePt t="65296" x="806450" y="1390650"/>
          <p14:tracePt t="65312" x="685800" y="1390650"/>
          <p14:tracePt t="65329" x="590550" y="1377950"/>
          <p14:tracePt t="65346" x="539750" y="1377950"/>
          <p14:tracePt t="65362" x="527050" y="1377950"/>
          <p14:tracePt t="65969" x="520700" y="1377950"/>
          <p14:tracePt t="66195" x="514350" y="1377950"/>
          <p14:tracePt t="66202" x="508000" y="1377950"/>
          <p14:tracePt t="66245" x="501650" y="1377950"/>
          <p14:tracePt t="66263" x="495300" y="1377950"/>
          <p14:tracePt t="66404" x="482600" y="1377950"/>
          <p14:tracePt t="66434" x="476250" y="1377950"/>
          <p14:tracePt t="66523" x="469900" y="1377950"/>
          <p14:tracePt t="67065" x="476250" y="1377950"/>
          <p14:tracePt t="67075" x="482600" y="1377950"/>
          <p14:tracePt t="67081" x="501650" y="1377950"/>
          <p14:tracePt t="67089" x="520700" y="1377950"/>
          <p14:tracePt t="67105" x="539750" y="1377950"/>
          <p14:tracePt t="67122" x="584200" y="1377950"/>
          <p14:tracePt t="67139" x="622300" y="1377950"/>
          <p14:tracePt t="67156" x="679450" y="1377950"/>
          <p14:tracePt t="67173" x="742950" y="1377950"/>
          <p14:tracePt t="67189" x="800100" y="1377950"/>
          <p14:tracePt t="67206" x="838200" y="1377950"/>
          <p14:tracePt t="67222" x="857250" y="1377950"/>
          <p14:tracePt t="67239" x="863600" y="1377950"/>
          <p14:tracePt t="67340" x="876300" y="1377950"/>
          <p14:tracePt t="67348" x="882650" y="1377950"/>
          <p14:tracePt t="67356" x="901700" y="1377950"/>
          <p14:tracePt t="67373" x="984250" y="1365250"/>
          <p14:tracePt t="67389" x="1104900" y="1346200"/>
          <p14:tracePt t="67406" x="1212850" y="1346200"/>
          <p14:tracePt t="67423" x="1238250" y="1346200"/>
          <p14:tracePt t="67439" x="1250950" y="1346200"/>
          <p14:tracePt t="67572" x="1244600" y="1346200"/>
          <p14:tracePt t="68018" x="1282700" y="1346200"/>
          <p14:tracePt t="68026" x="1371600" y="1346200"/>
          <p14:tracePt t="68033" x="1485900" y="1346200"/>
          <p14:tracePt t="68042" x="1587500" y="1346200"/>
          <p14:tracePt t="68059" x="1892300" y="1346200"/>
          <p14:tracePt t="68076" x="2368550" y="1346200"/>
          <p14:tracePt t="68092" x="2908300" y="1422400"/>
          <p14:tracePt t="68109" x="3365500" y="1435100"/>
          <p14:tracePt t="68126" x="3670300" y="1435100"/>
          <p14:tracePt t="68142" x="3841750" y="1435100"/>
          <p14:tracePt t="68159" x="3911600" y="1435100"/>
          <p14:tracePt t="68176" x="3962400" y="1435100"/>
          <p14:tracePt t="68192" x="3975100" y="1428750"/>
          <p14:tracePt t="68209" x="3994150" y="1422400"/>
          <p14:tracePt t="68226" x="4013200" y="1416050"/>
          <p14:tracePt t="68242" x="4019550" y="1416050"/>
          <p14:tracePt t="68259" x="4044950" y="1397000"/>
          <p14:tracePt t="68267" x="4064000" y="1390650"/>
          <p14:tracePt t="68276" x="4070350" y="1390650"/>
          <p14:tracePt t="68292" x="4140200" y="1390650"/>
          <p14:tracePt t="68309" x="4292600" y="1390650"/>
          <p14:tracePt t="68326" x="4502150" y="1390650"/>
          <p14:tracePt t="68343" x="4692650" y="1390650"/>
          <p14:tracePt t="68361" x="4806950" y="1390650"/>
          <p14:tracePt t="68376" x="4851400" y="1390650"/>
          <p14:tracePt t="68409" x="4749800" y="1365250"/>
          <p14:tracePt t="68652" x="4743450" y="1358900"/>
          <p14:tracePt t="68660" x="4737100" y="1339850"/>
          <p14:tracePt t="68669" x="4686300" y="1339850"/>
          <p14:tracePt t="68677" x="4673600" y="1339850"/>
          <p14:tracePt t="68694" x="4597400" y="1333500"/>
          <p14:tracePt t="68710" x="4514850" y="1333500"/>
          <p14:tracePt t="68726" x="4476750" y="1320800"/>
          <p14:tracePt t="68743" x="4457700" y="1295400"/>
          <p14:tracePt t="68760" x="4432300" y="1282700"/>
          <p14:tracePt t="68777" x="4432300" y="1276350"/>
          <p14:tracePt t="68819" x="4432300" y="1263650"/>
          <p14:tracePt t="68836" x="4432300" y="1257300"/>
          <p14:tracePt t="68851" x="4432300" y="1250950"/>
          <p14:tracePt t="68866" x="4438650" y="1244600"/>
          <p14:tracePt t="68874" x="4451350" y="1244600"/>
          <p14:tracePt t="68883" x="4483100" y="1238250"/>
          <p14:tracePt t="68893" x="4508500" y="1231900"/>
          <p14:tracePt t="68910" x="4641850" y="1225550"/>
          <p14:tracePt t="68927" x="4768850" y="1225550"/>
          <p14:tracePt t="68946" x="4895850" y="1225550"/>
          <p14:tracePt t="68961" x="5067300" y="1206500"/>
          <p14:tracePt t="68977" x="5111750" y="1200150"/>
          <p14:tracePt t="68994" x="5137150" y="1193800"/>
          <p14:tracePt t="69010" x="5143500" y="1193800"/>
          <p14:tracePt t="69917" x="5149850" y="1187450"/>
          <p14:tracePt t="69925" x="5175250" y="1181100"/>
          <p14:tracePt t="69933" x="5207000" y="1181100"/>
          <p14:tracePt t="69945" x="5245100" y="1181100"/>
          <p14:tracePt t="69961" x="5499100" y="1181100"/>
          <p14:tracePt t="69978" x="5854700" y="1219200"/>
          <p14:tracePt t="69994" x="6311900" y="1244600"/>
          <p14:tracePt t="70011" x="6686550" y="1301750"/>
          <p14:tracePt t="70028" x="6845300" y="1320800"/>
          <p14:tracePt t="70044" x="6896100" y="1320800"/>
          <p14:tracePt t="70061" x="6902450" y="1320800"/>
          <p14:tracePt t="70107" x="6883400" y="1320800"/>
          <p14:tracePt t="70123" x="6864350" y="1320800"/>
          <p14:tracePt t="70301" x="6858000" y="1320800"/>
          <p14:tracePt t="70309" x="6832600" y="1320800"/>
          <p14:tracePt t="70318" x="6781800" y="1320800"/>
          <p14:tracePt t="70326" x="6718300" y="1320800"/>
          <p14:tracePt t="70343" x="6559550" y="1301750"/>
          <p14:tracePt t="70359" x="6407150" y="1276350"/>
          <p14:tracePt t="70376" x="6311900" y="1270000"/>
          <p14:tracePt t="70393" x="6261100" y="1263650"/>
          <p14:tracePt t="70410" x="6248400" y="1263650"/>
          <p14:tracePt t="71444" x="6242050" y="1263650"/>
          <p14:tracePt t="71471" x="6235700" y="1263650"/>
          <p14:tracePt t="71885" x="6248400" y="1263650"/>
          <p14:tracePt t="71893" x="6280150" y="1263650"/>
          <p14:tracePt t="71906" x="6343650" y="1263650"/>
          <p14:tracePt t="71923" x="6680200" y="1263650"/>
          <p14:tracePt t="71938" x="6813550" y="1263650"/>
          <p14:tracePt t="71954" x="7086600" y="1263650"/>
          <p14:tracePt t="71971" x="7207250" y="1238250"/>
          <p14:tracePt t="71988" x="7264400" y="1231900"/>
          <p14:tracePt t="72004" x="7289800" y="1225550"/>
          <p14:tracePt t="72021" x="7289800" y="1219200"/>
          <p14:tracePt t="72038" x="7289800" y="1206500"/>
          <p14:tracePt t="72055" x="7283450" y="1200150"/>
          <p14:tracePt t="72071" x="7264400" y="1193800"/>
          <p14:tracePt t="72172" x="7283450" y="1193800"/>
          <p14:tracePt t="72180" x="7296150" y="1193800"/>
          <p14:tracePt t="72188" x="7346950" y="1193800"/>
          <p14:tracePt t="72204" x="7429500" y="1193800"/>
          <p14:tracePt t="72221" x="7505700" y="1193800"/>
          <p14:tracePt t="72238" x="7562850" y="1193800"/>
          <p14:tracePt t="72255" x="7588250" y="1193800"/>
          <p14:tracePt t="72271" x="7594600" y="1193800"/>
          <p14:tracePt t="72350" x="7607300" y="1193800"/>
          <p14:tracePt t="72365" x="7613650" y="1193800"/>
          <p14:tracePt t="72372" x="7626350" y="1193800"/>
          <p14:tracePt t="72380" x="7639050" y="1193800"/>
          <p14:tracePt t="72388" x="7670800" y="1193800"/>
          <p14:tracePt t="72405" x="7778750" y="1193800"/>
          <p14:tracePt t="72421" x="7905750" y="1193800"/>
          <p14:tracePt t="72438" x="8020050" y="1193800"/>
          <p14:tracePt t="72455" x="8128000" y="1193800"/>
          <p14:tracePt t="72471" x="8216900" y="1193800"/>
          <p14:tracePt t="72488" x="8305800" y="1200150"/>
          <p14:tracePt t="72505" x="8375650" y="1200150"/>
          <p14:tracePt t="72523" x="8420100" y="1200150"/>
          <p14:tracePt t="72539" x="8464550" y="1200150"/>
          <p14:tracePt t="72555" x="8521700" y="1200150"/>
          <p14:tracePt t="72572" x="8540750" y="1200150"/>
          <p14:tracePt t="72588" x="8566150" y="1200150"/>
          <p14:tracePt t="72605" x="8585200" y="1200150"/>
          <p14:tracePt t="72622" x="8629650" y="1193800"/>
          <p14:tracePt t="72638" x="8661400" y="1187450"/>
          <p14:tracePt t="72655" x="8680450" y="1187450"/>
          <p14:tracePt t="72672" x="8693150" y="1187450"/>
          <p14:tracePt t="72690" x="8705850" y="1187450"/>
          <p14:tracePt t="72706" x="8743950" y="1181100"/>
          <p14:tracePt t="72722" x="8763000" y="1168400"/>
          <p14:tracePt t="72738" x="8782050" y="1168400"/>
          <p14:tracePt t="72755" x="8794750" y="1162050"/>
          <p14:tracePt t="72771" x="8813800" y="1162050"/>
          <p14:tracePt t="72788" x="8839200" y="1162050"/>
          <p14:tracePt t="72795" x="8845550" y="1162050"/>
          <p14:tracePt t="72805" x="8864600" y="1162050"/>
          <p14:tracePt t="72822" x="8921750" y="1162050"/>
          <p14:tracePt t="72839" x="8978900" y="1162050"/>
          <p14:tracePt t="72855" x="9017000" y="1162050"/>
          <p14:tracePt t="72872" x="9055100" y="1162050"/>
          <p14:tracePt t="72889" x="9099550" y="1162050"/>
          <p14:tracePt t="72907" x="9156700" y="1162050"/>
          <p14:tracePt t="72922" x="9264650" y="1162050"/>
          <p14:tracePt t="72938" x="9321800" y="1162050"/>
          <p14:tracePt t="72955" x="9359900" y="1162050"/>
          <p14:tracePt t="72972" x="9398000" y="1162050"/>
          <p14:tracePt t="72988" x="9436100" y="1162050"/>
          <p14:tracePt t="73005" x="9467850" y="1162050"/>
          <p14:tracePt t="73022" x="9505950" y="1162050"/>
          <p14:tracePt t="73039" x="9537700" y="1162050"/>
          <p14:tracePt t="73056" x="9582150" y="1168400"/>
          <p14:tracePt t="73072" x="9639300" y="1174750"/>
          <p14:tracePt t="73089" x="9721850" y="1181100"/>
          <p14:tracePt t="73106" x="9817100" y="1187450"/>
          <p14:tracePt t="73123" x="9988550" y="1187450"/>
          <p14:tracePt t="73139" x="10052050" y="1187450"/>
          <p14:tracePt t="73155" x="10128250" y="1187450"/>
          <p14:tracePt t="73172" x="10198100" y="1187450"/>
          <p14:tracePt t="73189" x="10280650" y="1187450"/>
          <p14:tracePt t="73205" x="10344150" y="1174750"/>
          <p14:tracePt t="73222" x="10382250" y="1168400"/>
          <p14:tracePt t="73239" x="10426700" y="1162050"/>
          <p14:tracePt t="73255" x="10471150" y="1155700"/>
          <p14:tracePt t="73272" x="10515600" y="1143000"/>
          <p14:tracePt t="73289" x="10547350" y="1136650"/>
          <p14:tracePt t="73305" x="10566400" y="1136650"/>
          <p14:tracePt t="73322" x="10572750" y="1136650"/>
          <p14:tracePt t="73366" x="10579100" y="1136650"/>
          <p14:tracePt t="73389" x="10591800" y="1130300"/>
          <p14:tracePt t="73405" x="10598150" y="1130300"/>
          <p14:tracePt t="73420" x="10617200" y="1123950"/>
          <p14:tracePt t="73429" x="10623550" y="1123950"/>
          <p14:tracePt t="73445" x="10642600" y="1123950"/>
          <p14:tracePt t="73456" x="10642600" y="1117600"/>
          <p14:tracePt t="73472" x="10668000" y="1117600"/>
          <p14:tracePt t="73489" x="10687050" y="1111250"/>
          <p14:tracePt t="73506" x="10725150" y="1111250"/>
          <p14:tracePt t="73522" x="10737850" y="1104900"/>
          <p14:tracePt t="73539" x="10750550" y="1104900"/>
          <p14:tracePt t="73590" x="10756900" y="1117600"/>
          <p14:tracePt t="73598" x="10750550" y="1149350"/>
          <p14:tracePt t="73606" x="10693400" y="1187450"/>
          <p14:tracePt t="73622" x="10534650" y="1206500"/>
          <p14:tracePt t="73639" x="10382250" y="1231900"/>
          <p14:tracePt t="73656" x="10325100" y="1231900"/>
          <p14:tracePt t="73982" x="10312400" y="1231900"/>
          <p14:tracePt t="74008" x="10306050" y="1238250"/>
          <p14:tracePt t="74039" x="10299700" y="1238250"/>
          <p14:tracePt t="74055" x="10293350" y="1238250"/>
          <p14:tracePt t="74252" x="10293350" y="1231900"/>
          <p14:tracePt t="74269" x="10293350" y="1225550"/>
          <p14:tracePt t="74277" x="10287000" y="1206500"/>
          <p14:tracePt t="74286" x="10280650" y="1206500"/>
          <p14:tracePt t="74292" x="10274300" y="1206500"/>
          <p14:tracePt t="74772" x="10299700" y="1206500"/>
          <p14:tracePt t="74781" x="10363200" y="1206500"/>
          <p14:tracePt t="74788" x="10394950" y="1206500"/>
          <p14:tracePt t="74797" x="10426700" y="1206500"/>
          <p14:tracePt t="74812" x="10477500" y="1200150"/>
          <p14:tracePt t="74829" x="10521950" y="1193800"/>
          <p14:tracePt t="74846" x="10579100" y="1181100"/>
          <p14:tracePt t="74862" x="10591800" y="1181100"/>
          <p14:tracePt t="74879" x="10598150" y="1181100"/>
          <p14:tracePt t="74935" x="10604500" y="1174750"/>
          <p14:tracePt t="75232" x="10604500" y="1168400"/>
          <p14:tracePt t="75239" x="10623550" y="1168400"/>
          <p14:tracePt t="75249" x="10642600" y="1168400"/>
          <p14:tracePt t="75257" x="10687050" y="1168400"/>
          <p14:tracePt t="75273" x="10801350" y="1168400"/>
          <p14:tracePt t="75290" x="10922000" y="1168400"/>
          <p14:tracePt t="75309" x="11087100" y="1168400"/>
          <p14:tracePt t="75323" x="11207750" y="1168400"/>
          <p14:tracePt t="75340" x="11303000" y="1168400"/>
          <p14:tracePt t="75356" x="11334750" y="1168400"/>
          <p14:tracePt t="75373" x="11372850" y="1168400"/>
          <p14:tracePt t="75390" x="11398250" y="1168400"/>
          <p14:tracePt t="75407" x="11417300" y="1168400"/>
          <p14:tracePt t="75423" x="11423650" y="1168400"/>
          <p14:tracePt t="75440" x="11449050" y="1168400"/>
          <p14:tracePt t="75457" x="11506200" y="1168400"/>
          <p14:tracePt t="75473" x="11563350" y="1168400"/>
          <p14:tracePt t="75490" x="11626850" y="1162050"/>
          <p14:tracePt t="75507" x="11690350" y="1162050"/>
          <p14:tracePt t="75523" x="11811000" y="1162050"/>
          <p14:tracePt t="75540" x="11874500" y="1162050"/>
          <p14:tracePt t="75557" x="11925300" y="1162050"/>
          <p14:tracePt t="75574" x="11931650" y="1162050"/>
          <p14:tracePt t="75590" x="11950700" y="1162050"/>
          <p14:tracePt t="76217" x="11957050" y="1162050"/>
          <p14:tracePt t="76632" x="11957050" y="1155700"/>
          <p14:tracePt t="76639" x="11944350" y="1155700"/>
          <p14:tracePt t="76650" x="11918950" y="1155700"/>
          <p14:tracePt t="76656" x="11880850" y="1168400"/>
          <p14:tracePt t="76673" x="11747500" y="1225550"/>
          <p14:tracePt t="76690" x="11531600" y="1320800"/>
          <p14:tracePt t="76707" x="11271250" y="1403350"/>
          <p14:tracePt t="76725" x="10839450" y="1517650"/>
          <p14:tracePt t="76740" x="10179050" y="1663700"/>
          <p14:tracePt t="76756" x="8896350" y="1879600"/>
          <p14:tracePt t="76773" x="8013700" y="1993900"/>
          <p14:tracePt t="76789" x="7321550" y="2108200"/>
          <p14:tracePt t="76806" x="6934200" y="2222500"/>
          <p14:tracePt t="76823" x="6680200" y="2298700"/>
          <p14:tracePt t="76829" x="6597650" y="2324100"/>
          <p14:tracePt t="76846" x="6502400" y="2343150"/>
          <p14:tracePt t="76856" x="6489700" y="2343150"/>
          <p14:tracePt t="76873" x="6464300" y="2355850"/>
          <p14:tracePt t="76966" x="6457950" y="2355850"/>
          <p14:tracePt t="76976" x="6445250" y="2355850"/>
          <p14:tracePt t="76984" x="6438900" y="2355850"/>
          <p14:tracePt t="76993" x="6419850" y="2355850"/>
          <p14:tracePt t="77007" x="6413500" y="2355850"/>
          <p14:tracePt t="77032" x="6407150" y="2355850"/>
          <p14:tracePt t="77056" x="6394450" y="2355850"/>
          <p14:tracePt t="77072" x="6369050" y="2355850"/>
          <p14:tracePt t="77082" x="6362700" y="2355850"/>
          <p14:tracePt t="77090" x="6343650" y="2355850"/>
          <p14:tracePt t="77108" x="6299200" y="2355850"/>
          <p14:tracePt t="77480" x="6337300" y="2355850"/>
          <p14:tracePt t="77488" x="6381750" y="2355850"/>
          <p14:tracePt t="77497" x="6394450" y="2355850"/>
          <p14:tracePt t="77505" x="6400800" y="2355850"/>
          <p14:tracePt t="77536" x="6407150" y="2349500"/>
          <p14:tracePt t="77552" x="6407150" y="2336800"/>
          <p14:tracePt t="77561" x="6388100" y="2317750"/>
          <p14:tracePt t="77573" x="6299200" y="2247900"/>
          <p14:tracePt t="77588" x="6108700" y="2146300"/>
          <p14:tracePt t="77605" x="5765800" y="2000250"/>
          <p14:tracePt t="77622" x="5168900" y="1758950"/>
          <p14:tracePt t="77638" x="4457700" y="1530350"/>
          <p14:tracePt t="77655" x="3829050" y="1339850"/>
          <p14:tracePt t="77672" x="3498850" y="1282700"/>
          <p14:tracePt t="77689" x="3340100" y="1257300"/>
          <p14:tracePt t="77705" x="3219450" y="1257300"/>
          <p14:tracePt t="77722" x="3187700" y="1257300"/>
          <p14:tracePt t="77739" x="3155950" y="1257300"/>
          <p14:tracePt t="77755" x="3130550" y="1270000"/>
          <p14:tracePt t="77772" x="3092450" y="1289050"/>
          <p14:tracePt t="77788" x="3048000" y="1308100"/>
          <p14:tracePt t="77805" x="2971800" y="1339850"/>
          <p14:tracePt t="77822" x="2787650" y="1358900"/>
          <p14:tracePt t="77839" x="2546350" y="1403350"/>
          <p14:tracePt t="77846" x="2406650" y="1422400"/>
          <p14:tracePt t="77855" x="2298700" y="1428750"/>
          <p14:tracePt t="77872" x="2139950" y="1428750"/>
          <p14:tracePt t="77889" x="2082800" y="1428750"/>
          <p14:tracePt t="77906" x="2076450" y="1428750"/>
          <p14:tracePt t="77922" x="2057400" y="1428750"/>
          <p14:tracePt t="77939" x="2057400" y="1435100"/>
          <p14:tracePt t="77958" x="2057400" y="1447800"/>
          <p14:tracePt t="77973" x="2044700" y="1466850"/>
          <p14:tracePt t="77989" x="2032000" y="1473200"/>
          <p14:tracePt t="78006" x="2032000" y="1479550"/>
          <p14:tracePt t="78265" x="2012950" y="1479550"/>
          <p14:tracePt t="78273" x="1981200" y="1485900"/>
          <p14:tracePt t="78282" x="1917700" y="1485900"/>
          <p14:tracePt t="78290" x="1854200" y="1485900"/>
          <p14:tracePt t="78306" x="1771650" y="1504950"/>
          <p14:tracePt t="78323" x="1708150" y="1524000"/>
          <p14:tracePt t="78335" x="1644650" y="1530350"/>
          <p14:tracePt t="78356" x="1606550" y="1555750"/>
          <p14:tracePt t="78373" x="1549400" y="1574800"/>
          <p14:tracePt t="78389" x="1524000" y="1587500"/>
          <p14:tracePt t="79009" x="1504950" y="1587500"/>
          <p14:tracePt t="79282" x="1498600" y="1587500"/>
          <p14:tracePt t="79305" x="1492250" y="1587500"/>
          <p14:tracePt t="79314" x="1485900" y="1581150"/>
          <p14:tracePt t="79330" x="1479550" y="1581150"/>
          <p14:tracePt t="79340" x="1479550" y="1574800"/>
          <p14:tracePt t="79361" x="1473200" y="1574800"/>
          <p14:tracePt t="79373" x="1466850" y="1574800"/>
          <p14:tracePt t="79399" x="1466850" y="1568450"/>
          <p14:tracePt t="79406" x="1454150" y="1562100"/>
          <p14:tracePt t="79521" x="1454150" y="1555750"/>
          <p14:tracePt t="79769" x="1447800" y="1555750"/>
          <p14:tracePt t="79776" x="1447800" y="1574800"/>
          <p14:tracePt t="79785" x="1447800" y="1625600"/>
          <p14:tracePt t="79793" x="1447800" y="1708150"/>
          <p14:tracePt t="79810" x="1479550" y="1917700"/>
          <p14:tracePt t="79826" x="1530350" y="2114550"/>
          <p14:tracePt t="79832" x="1562100" y="2197100"/>
          <p14:tracePt t="79843" x="1587500" y="2273300"/>
          <p14:tracePt t="79861" x="1606550" y="2355850"/>
          <p14:tracePt t="79877" x="1619250" y="2387600"/>
          <p14:tracePt t="80162" x="1606550" y="2381250"/>
          <p14:tracePt t="80169" x="1600200" y="2368550"/>
          <p14:tracePt t="80180" x="1562100" y="2343150"/>
          <p14:tracePt t="80187" x="1555750" y="2336800"/>
          <p14:tracePt t="80203" x="1530350" y="2317750"/>
          <p14:tracePt t="80220" x="1504950" y="2305050"/>
          <p14:tracePt t="80237" x="1498600" y="2298700"/>
          <p14:tracePt t="80253" x="1492250" y="2292350"/>
          <p14:tracePt t="81137" x="1485900" y="2292350"/>
          <p14:tracePt t="81145" x="1479550" y="2286000"/>
          <p14:tracePt t="81154" x="1473200" y="2279650"/>
          <p14:tracePt t="81170" x="1466850" y="2273300"/>
          <p14:tracePt t="81179" x="1460500" y="2266950"/>
          <p14:tracePt t="81196" x="1454150" y="2254250"/>
          <p14:tracePt t="81212" x="1447800" y="2241550"/>
          <p14:tracePt t="81229" x="1441450" y="2235200"/>
          <p14:tracePt t="81246" x="1435100" y="2235200"/>
          <p14:tracePt t="81378" x="1435100" y="2222500"/>
          <p14:tracePt t="81394" x="1428750" y="2216150"/>
          <p14:tracePt t="81409" x="1422400" y="2216150"/>
          <p14:tracePt t="81436" x="1422400" y="2203450"/>
          <p14:tracePt t="81443" x="1416050" y="2197100"/>
          <p14:tracePt t="81602" x="1428750" y="2197100"/>
          <p14:tracePt t="81610" x="1435100" y="2197100"/>
          <p14:tracePt t="81619" x="1460500" y="2197100"/>
          <p14:tracePt t="81635" x="1498600" y="2197100"/>
          <p14:tracePt t="81651" x="1543050" y="2203450"/>
          <p14:tracePt t="81668" x="1593850" y="2203450"/>
          <p14:tracePt t="81685" x="1651000" y="2203450"/>
          <p14:tracePt t="81702" x="1695450" y="2203450"/>
          <p14:tracePt t="81719" x="1733550" y="2203450"/>
          <p14:tracePt t="81735" x="1758950" y="2203450"/>
          <p14:tracePt t="81751" x="1784350" y="2203450"/>
          <p14:tracePt t="81768" x="1822450" y="2209800"/>
          <p14:tracePt t="81784" x="1866900" y="2228850"/>
          <p14:tracePt t="81801" x="1905000" y="2228850"/>
          <p14:tracePt t="81818" x="1943100" y="2228850"/>
          <p14:tracePt t="81835" x="1987550" y="2235200"/>
          <p14:tracePt t="81851" x="2032000" y="2235200"/>
          <p14:tracePt t="81868" x="2076450" y="2241550"/>
          <p14:tracePt t="81875" x="2108200" y="2247900"/>
          <p14:tracePt t="81885" x="2114550" y="2254250"/>
          <p14:tracePt t="81902" x="2139950" y="2254250"/>
          <p14:tracePt t="81918" x="2165350" y="2260600"/>
          <p14:tracePt t="81935" x="2209800" y="2266950"/>
          <p14:tracePt t="81951" x="2241550" y="2266950"/>
          <p14:tracePt t="81968" x="2266950" y="2273300"/>
          <p14:tracePt t="81985" x="2317750" y="2286000"/>
          <p14:tracePt t="82001" x="2387600" y="2311400"/>
          <p14:tracePt t="82018" x="2489200" y="2343150"/>
          <p14:tracePt t="82035" x="2597150" y="2368550"/>
          <p14:tracePt t="82051" x="2641600" y="2374900"/>
          <p14:tracePt t="82068" x="2686050" y="2374900"/>
          <p14:tracePt t="82086" x="2717800" y="2381250"/>
          <p14:tracePt t="82103" x="2736850" y="2387600"/>
          <p14:tracePt t="82119" x="2762250" y="2393950"/>
          <p14:tracePt t="82135" x="2813050" y="2406650"/>
          <p14:tracePt t="82152" x="2863850" y="2419350"/>
          <p14:tracePt t="82168" x="2895600" y="2425700"/>
          <p14:tracePt t="82185" x="2984500" y="2432050"/>
          <p14:tracePt t="82201" x="3092450" y="2451100"/>
          <p14:tracePt t="82218" x="3200400" y="2463800"/>
          <p14:tracePt t="82235" x="3346450" y="2508250"/>
          <p14:tracePt t="82252" x="3549650" y="2552700"/>
          <p14:tracePt t="82268" x="3727450" y="2590800"/>
          <p14:tracePt t="82285" x="3879850" y="2603500"/>
          <p14:tracePt t="82304" x="3962400" y="2603500"/>
          <p14:tracePt t="82319" x="4064000" y="2603500"/>
          <p14:tracePt t="82335" x="4171950" y="2603500"/>
          <p14:tracePt t="82352" x="4254500" y="2603500"/>
          <p14:tracePt t="82361" x="4286250" y="2603500"/>
          <p14:tracePt t="82385" x="4419600" y="2603500"/>
          <p14:tracePt t="82402" x="4483100" y="2603500"/>
          <p14:tracePt t="82419" x="4546600" y="2603500"/>
          <p14:tracePt t="82435" x="4591050" y="2603500"/>
          <p14:tracePt t="82452" x="4635500" y="2603500"/>
          <p14:tracePt t="82469" x="4654550" y="2603500"/>
          <p14:tracePt t="82485" x="4667250" y="2603500"/>
          <p14:tracePt t="82519" x="4673600" y="2603500"/>
          <p14:tracePt t="82635" x="4673600" y="2597150"/>
          <p14:tracePt t="82642" x="4673600" y="2590800"/>
          <p14:tracePt t="82652" x="4667250" y="2584450"/>
          <p14:tracePt t="82669" x="4648200" y="2565400"/>
          <p14:tracePt t="82686" x="4616450" y="2533650"/>
          <p14:tracePt t="82704" x="4514850" y="2451100"/>
          <p14:tracePt t="82721" x="4489450" y="2425700"/>
          <p14:tracePt t="82735" x="4400550" y="2368550"/>
          <p14:tracePt t="82752" x="4368800" y="2362200"/>
          <p14:tracePt t="82769" x="4349750" y="2355850"/>
          <p14:tracePt t="82786" x="4337050" y="2343150"/>
          <p14:tracePt t="82802" x="4337050" y="2336800"/>
          <p14:tracePt t="82865" x="4337050" y="2324100"/>
          <p14:tracePt t="82891" x="4330700" y="2317750"/>
          <p14:tracePt t="82987" x="4324350" y="2305050"/>
          <p14:tracePt t="82994" x="4311650" y="2292350"/>
          <p14:tracePt t="83012" x="4305300" y="2286000"/>
          <p14:tracePt t="83019" x="4286250" y="2266950"/>
          <p14:tracePt t="83036" x="4279900" y="2260600"/>
          <p14:tracePt t="83052" x="4267200" y="2241550"/>
          <p14:tracePt t="83069" x="4260850" y="2235200"/>
          <p14:tracePt t="83086" x="4254500" y="2228850"/>
          <p14:tracePt t="83106" x="4248150" y="2228850"/>
          <p14:tracePt t="83731" x="4222750" y="2222500"/>
          <p14:tracePt t="83739" x="4191000" y="2209800"/>
          <p14:tracePt t="83748" x="4165600" y="2197100"/>
          <p14:tracePt t="83756" x="4114800" y="2184400"/>
          <p14:tracePt t="83773" x="4070350" y="2171700"/>
          <p14:tracePt t="83789" x="4006850" y="2159000"/>
          <p14:tracePt t="83806" x="3981450" y="2146300"/>
          <p14:tracePt t="83822" x="3962400" y="2139950"/>
          <p14:tracePt t="83872" x="3956050" y="2139950"/>
          <p14:tracePt t="83889" x="3949700" y="2139950"/>
          <p14:tracePt t="83897" x="3937000" y="2139950"/>
          <p14:tracePt t="83906" x="3930650" y="2146300"/>
          <p14:tracePt t="83922" x="3911600" y="2152650"/>
          <p14:tracePt t="83939" x="3854450" y="2159000"/>
          <p14:tracePt t="83956" x="3733800" y="2165350"/>
          <p14:tracePt t="83973" x="3536950" y="2165350"/>
          <p14:tracePt t="83990" x="3257550" y="2165350"/>
          <p14:tracePt t="84007" x="2933700" y="2165350"/>
          <p14:tracePt t="84024" x="2533650" y="2165350"/>
          <p14:tracePt t="84039" x="2406650" y="2165350"/>
          <p14:tracePt t="84056" x="2362200" y="2165350"/>
          <p14:tracePt t="84073" x="2343150" y="2165350"/>
          <p14:tracePt t="84089" x="2324100" y="2165350"/>
          <p14:tracePt t="84106" x="2317750" y="2165350"/>
          <p14:tracePt t="84123" x="2292350" y="2165350"/>
          <p14:tracePt t="84140" x="2247900" y="2165350"/>
          <p14:tracePt t="84156" x="2209800" y="2165350"/>
          <p14:tracePt t="84173" x="2152650" y="2165350"/>
          <p14:tracePt t="84190" x="2133600" y="2165350"/>
          <p14:tracePt t="84207" x="2127250" y="2165350"/>
          <p14:tracePt t="84223" x="2120900" y="2159000"/>
          <p14:tracePt t="84259" x="2120900" y="2152650"/>
          <p14:tracePt t="84364" x="2101850" y="2146300"/>
          <p14:tracePt t="84372" x="2070100" y="2146300"/>
          <p14:tracePt t="84381" x="2044700" y="2146300"/>
          <p14:tracePt t="84390" x="2032000" y="2146300"/>
          <p14:tracePt t="84407" x="2012950" y="2146300"/>
          <p14:tracePt t="84467" x="2006600" y="2139950"/>
          <p14:tracePt t="84475" x="2000250" y="2133600"/>
          <p14:tracePt t="84484" x="1981200" y="2120900"/>
          <p14:tracePt t="84491" x="1949450" y="2101850"/>
          <p14:tracePt t="84506" x="1892300" y="2057400"/>
          <p14:tracePt t="84523" x="1835150" y="2006600"/>
          <p14:tracePt t="84540" x="1778000" y="1949450"/>
          <p14:tracePt t="84556" x="1752600" y="1943100"/>
          <p14:tracePt t="84573" x="1746250" y="1930400"/>
          <p14:tracePt t="84590" x="1746250" y="1892300"/>
          <p14:tracePt t="84607" x="1752600" y="1835150"/>
          <p14:tracePt t="84624" x="1847850" y="1695450"/>
          <p14:tracePt t="84640" x="1911350" y="1606550"/>
          <p14:tracePt t="84656" x="1943100" y="1562100"/>
          <p14:tracePt t="84673" x="1968500" y="1530350"/>
          <p14:tracePt t="84690" x="1974850" y="1530350"/>
          <p14:tracePt t="84707" x="1987550" y="1517650"/>
          <p14:tracePt t="84723" x="1993900" y="1511300"/>
          <p14:tracePt t="84740" x="2006600" y="1511300"/>
          <p14:tracePt t="84757" x="2025650" y="1511300"/>
          <p14:tracePt t="84774" x="2076450" y="1524000"/>
          <p14:tracePt t="84790" x="2127250" y="1574800"/>
          <p14:tracePt t="84807" x="2178050" y="1651000"/>
          <p14:tracePt t="84823" x="2216150" y="1739900"/>
          <p14:tracePt t="84840" x="2216150" y="1758950"/>
          <p14:tracePt t="84857" x="2209800" y="1809750"/>
          <p14:tracePt t="84873" x="2159000" y="1860550"/>
          <p14:tracePt t="84890" x="2076450" y="1911350"/>
          <p14:tracePt t="84907" x="1949450" y="1949450"/>
          <p14:tracePt t="84924" x="1841500" y="1974850"/>
          <p14:tracePt t="84940" x="1778000" y="1981200"/>
          <p14:tracePt t="84957" x="1758950" y="1987550"/>
          <p14:tracePt t="84990" x="1752600" y="1987550"/>
          <p14:tracePt t="85091" x="1758950" y="1987550"/>
          <p14:tracePt t="85348" x="1778000" y="1987550"/>
          <p14:tracePt t="85628" x="1797050" y="2000250"/>
          <p14:tracePt t="85638" x="1828800" y="2051050"/>
          <p14:tracePt t="85645" x="1866900" y="2089150"/>
          <p14:tracePt t="85653" x="1905000" y="2139950"/>
          <p14:tracePt t="85670" x="2025650" y="2254250"/>
          <p14:tracePt t="85687" x="2152650" y="2343150"/>
          <p14:tracePt t="85704" x="2292350" y="2413000"/>
          <p14:tracePt t="85720" x="2317750" y="2419350"/>
          <p14:tracePt t="85738" x="2368550" y="2419350"/>
          <p14:tracePt t="85753" x="2374900" y="2419350"/>
          <p14:tracePt t="85770" x="2381250" y="2419350"/>
          <p14:tracePt t="85786" x="2381250" y="2413000"/>
          <p14:tracePt t="85803" x="2381250" y="2406650"/>
          <p14:tracePt t="85819" x="2381250" y="2393950"/>
          <p14:tracePt t="85940" x="2381250" y="2387600"/>
          <p14:tracePt t="85955" x="2381250" y="2381250"/>
          <p14:tracePt t="85979" x="2400300" y="2355850"/>
          <p14:tracePt t="85985" x="2400300" y="2349500"/>
          <p14:tracePt t="85996" x="2406650" y="2336800"/>
          <p14:tracePt t="86004" x="2419350" y="2317750"/>
          <p14:tracePt t="86020" x="2432050" y="2298700"/>
          <p14:tracePt t="86037" x="2438400" y="2266950"/>
          <p14:tracePt t="86053" x="2451100" y="2222500"/>
          <p14:tracePt t="86070" x="2470150" y="2152650"/>
          <p14:tracePt t="86087" x="2489200" y="2095500"/>
          <p14:tracePt t="86104" x="2489200" y="2051050"/>
          <p14:tracePt t="86121" x="2495550" y="2006600"/>
          <p14:tracePt t="86136" x="2495550" y="1981200"/>
          <p14:tracePt t="86171" x="2495550" y="1974850"/>
          <p14:tracePt t="86189" x="2495550" y="1968500"/>
          <p14:tracePt t="86276" x="2495550" y="1962150"/>
          <p14:tracePt t="86308" x="2495550" y="1955800"/>
          <p14:tracePt t="86332" x="2495550" y="1949450"/>
          <p14:tracePt t="86357" x="2495550" y="1936750"/>
          <p14:tracePt t="86380" x="2495550" y="1930400"/>
          <p14:tracePt t="86420" x="2495550" y="1924050"/>
          <p14:tracePt t="86516" x="2495550" y="1911350"/>
          <p14:tracePt t="86532" x="2501900" y="1898650"/>
          <p14:tracePt t="86540" x="2508250" y="1885950"/>
          <p14:tracePt t="86554" x="2520950" y="1873250"/>
          <p14:tracePt t="86570" x="2533650" y="1847850"/>
          <p14:tracePt t="86587" x="2552700" y="1822450"/>
          <p14:tracePt t="86604" x="2559050" y="1809750"/>
          <p14:tracePt t="86621" x="2571750" y="1797050"/>
          <p14:tracePt t="86637" x="2590800" y="1778000"/>
          <p14:tracePt t="86654" x="2609850" y="1765300"/>
          <p14:tracePt t="86670" x="2635250" y="1752600"/>
          <p14:tracePt t="86687" x="2647950" y="1739900"/>
          <p14:tracePt t="87317" x="2647950" y="1746250"/>
          <p14:tracePt t="87324" x="2647950" y="1758950"/>
          <p14:tracePt t="87334" x="2647950" y="1771650"/>
          <p14:tracePt t="87342" x="2647950" y="1778000"/>
          <p14:tracePt t="87359" x="2635250" y="1803400"/>
          <p14:tracePt t="87376" x="2628900" y="1828800"/>
          <p14:tracePt t="87387" x="2616200" y="1854200"/>
          <p14:tracePt t="87394" x="2609850" y="1873250"/>
          <p14:tracePt t="87410" x="2603500" y="1905000"/>
          <p14:tracePt t="87425" x="2597150" y="1943100"/>
          <p14:tracePt t="87442" x="2597150" y="2019300"/>
          <p14:tracePt t="87459" x="2597150" y="2133600"/>
          <p14:tracePt t="87476" x="2597150" y="2235200"/>
          <p14:tracePt t="87492" x="2622550" y="2305050"/>
          <p14:tracePt t="87509" x="2628900" y="2343150"/>
          <p14:tracePt t="87526" x="2647950" y="2381250"/>
          <p14:tracePt t="87542" x="2647950" y="2393950"/>
          <p14:tracePt t="87559" x="2647950" y="2400300"/>
          <p14:tracePt t="87576" x="2647950" y="2406650"/>
          <p14:tracePt t="87685" x="2654300" y="2413000"/>
          <p14:tracePt t="87693" x="2654300" y="2419350"/>
          <p14:tracePt t="88070" x="2660650" y="2425700"/>
          <p14:tracePt t="88077" x="2667000" y="2425700"/>
          <p14:tracePt t="88102" x="2673350" y="2425700"/>
          <p14:tracePt t="88110" x="2679700" y="2425700"/>
          <p14:tracePt t="88122" x="2692400" y="2400300"/>
          <p14:tracePt t="88139" x="2692400" y="2362200"/>
          <p14:tracePt t="88155" x="2692400" y="2292350"/>
          <p14:tracePt t="88172" x="2692400" y="2190750"/>
          <p14:tracePt t="88189" x="2686050" y="2114550"/>
          <p14:tracePt t="88205" x="2679700" y="2044700"/>
          <p14:tracePt t="88222" x="2679700" y="2019300"/>
          <p14:tracePt t="88239" x="2679700" y="1987550"/>
          <p14:tracePt t="88255" x="2679700" y="1930400"/>
          <p14:tracePt t="88272" x="2679700" y="1892300"/>
          <p14:tracePt t="88289" x="2686050" y="1866900"/>
          <p14:tracePt t="88305" x="2698750" y="1841500"/>
          <p14:tracePt t="88322" x="2711450" y="1822450"/>
          <p14:tracePt t="88339" x="2724150" y="1803400"/>
          <p14:tracePt t="88356" x="2730500" y="1790700"/>
          <p14:tracePt t="88372" x="2743200" y="1784350"/>
          <p14:tracePt t="88389" x="2743200" y="1778000"/>
          <p14:tracePt t="89318" x="2743200" y="1771650"/>
          <p14:tracePt t="89645" x="2736850" y="1784350"/>
          <p14:tracePt t="89651" x="2736850" y="1790700"/>
          <p14:tracePt t="89659" x="2730500" y="1803400"/>
          <p14:tracePt t="89669" x="2717800" y="1828800"/>
          <p14:tracePt t="89686" x="2711450" y="1854200"/>
          <p14:tracePt t="89703" x="2705100" y="1905000"/>
          <p14:tracePt t="89719" x="2705100" y="1987550"/>
          <p14:tracePt t="89736" x="2705100" y="2032000"/>
          <p14:tracePt t="89754" x="2705100" y="2095500"/>
          <p14:tracePt t="89770" x="2698750" y="2127250"/>
          <p14:tracePt t="89788" x="2698750" y="2146300"/>
          <p14:tracePt t="89803" x="2698750" y="2159000"/>
          <p14:tracePt t="89820" x="2698750" y="2171700"/>
          <p14:tracePt t="89836" x="2698750" y="2178050"/>
          <p14:tracePt t="89853" x="2698750" y="2184400"/>
          <p14:tracePt t="89869" x="2698750" y="2190750"/>
          <p14:tracePt t="89916" x="2698750" y="2197100"/>
          <p14:tracePt t="89942" x="2692400" y="2209800"/>
          <p14:tracePt t="89958" x="2692400" y="2222500"/>
          <p14:tracePt t="89966" x="2692400" y="2247900"/>
          <p14:tracePt t="89975" x="2692400" y="2279650"/>
          <p14:tracePt t="89987" x="2692400" y="2311400"/>
          <p14:tracePt t="90003" x="2692400" y="2387600"/>
          <p14:tracePt t="90020" x="2692400" y="2419350"/>
          <p14:tracePt t="90036" x="2692400" y="2451100"/>
          <p14:tracePt t="90053" x="2692400" y="2457450"/>
          <p14:tracePt t="90270" x="2692400" y="2463800"/>
          <p14:tracePt t="90311" x="2698750" y="2463800"/>
          <p14:tracePt t="90326" x="2698750" y="2457450"/>
          <p14:tracePt t="90335" x="2698750" y="2444750"/>
          <p14:tracePt t="90346" x="2698750" y="2438400"/>
          <p14:tracePt t="90362" x="2698750" y="2413000"/>
          <p14:tracePt t="90378" x="2698750" y="2387600"/>
          <p14:tracePt t="90395" x="2698750" y="2355850"/>
          <p14:tracePt t="90411" x="2698750" y="2330450"/>
          <p14:tracePt t="90428" x="2711450" y="2311400"/>
          <p14:tracePt t="91990" x="2711450" y="2305050"/>
          <p14:tracePt t="91998" x="2724150" y="2292350"/>
          <p14:tracePt t="92007" x="2781300" y="2286000"/>
          <p14:tracePt t="92015" x="2876550" y="2279650"/>
          <p14:tracePt t="92031" x="3162300" y="2260600"/>
          <p14:tracePt t="92048" x="3511550" y="2260600"/>
          <p14:tracePt t="92065" x="3790950" y="2260600"/>
          <p14:tracePt t="92082" x="3962400" y="2241550"/>
          <p14:tracePt t="92098" x="4051300" y="2228850"/>
          <p14:tracePt t="92115" x="4057650" y="2222500"/>
          <p14:tracePt t="92150" x="4051300" y="2209800"/>
          <p14:tracePt t="92165" x="3987800" y="2197100"/>
          <p14:tracePt t="92181" x="3943350" y="2197100"/>
          <p14:tracePt t="92198" x="3930650" y="2197100"/>
          <p14:tracePt t="92215" x="3917950" y="2197100"/>
          <p14:tracePt t="92293" x="3911600" y="2190750"/>
          <p14:tracePt t="92309" x="3911600" y="2184400"/>
          <p14:tracePt t="92319" x="3911600" y="2178050"/>
          <p14:tracePt t="92326" x="3917950" y="2159000"/>
          <p14:tracePt t="92336" x="3917950" y="2146300"/>
          <p14:tracePt t="92348" x="3917950" y="2108200"/>
          <p14:tracePt t="92365" x="3911600" y="2070100"/>
          <p14:tracePt t="92382" x="3886200" y="2044700"/>
          <p14:tracePt t="92398" x="3860800" y="2025650"/>
          <p14:tracePt t="92415" x="3822700" y="2012950"/>
          <p14:tracePt t="92432" x="3797300" y="2006600"/>
          <p14:tracePt t="92440" x="3778250" y="2006600"/>
          <p14:tracePt t="92449" x="3765550" y="2006600"/>
          <p14:tracePt t="92465" x="3733800" y="2006600"/>
          <p14:tracePt t="92482" x="3689350" y="2000250"/>
          <p14:tracePt t="92498" x="3663950" y="2000250"/>
          <p14:tracePt t="93015" x="3651250" y="2000250"/>
          <p14:tracePt t="93031" x="3644900" y="2006600"/>
          <p14:tracePt t="93040" x="3638550" y="2006600"/>
          <p14:tracePt t="93047" x="3625850" y="2006600"/>
          <p14:tracePt t="93056" x="3606800" y="2006600"/>
          <p14:tracePt t="93070" x="3575050" y="2006600"/>
          <p14:tracePt t="93087" x="3549650" y="2000250"/>
          <p14:tracePt t="93103" x="3543300" y="1993900"/>
          <p14:tracePt t="93120" x="3530600" y="1981200"/>
          <p14:tracePt t="93137" x="3517900" y="1968500"/>
          <p14:tracePt t="93153" x="3517900" y="1955800"/>
          <p14:tracePt t="93171" x="3517900" y="1924050"/>
          <p14:tracePt t="93188" x="3498850" y="1873250"/>
          <p14:tracePt t="93204" x="3473450" y="1790700"/>
          <p14:tracePt t="93220" x="3460750" y="1778000"/>
          <p14:tracePt t="93255" x="3460750" y="1771650"/>
          <p14:tracePt t="93270" x="3460750" y="1739900"/>
          <p14:tracePt t="93287" x="3460750" y="1714500"/>
          <p14:tracePt t="93303" x="3479800" y="1689100"/>
          <p14:tracePt t="93320" x="3498850" y="1670050"/>
          <p14:tracePt t="93337" x="3505200" y="1663700"/>
          <p14:tracePt t="93354" x="3517900" y="1657350"/>
          <p14:tracePt t="93371" x="3530600" y="1644650"/>
          <p14:tracePt t="93388" x="3543300" y="1631950"/>
          <p14:tracePt t="93404" x="3575050" y="1600200"/>
          <p14:tracePt t="93420" x="3600450" y="1600200"/>
          <p14:tracePt t="93437" x="3600450" y="1593850"/>
          <p14:tracePt t="93496" x="3606800" y="1587500"/>
          <p14:tracePt t="93513" x="3613150" y="1587500"/>
          <p14:tracePt t="93519" x="3619500" y="1587500"/>
          <p14:tracePt t="93544" x="3625850" y="1587500"/>
          <p14:tracePt t="93552" x="3638550" y="1587500"/>
          <p14:tracePt t="93560" x="3644900" y="1593850"/>
          <p14:tracePt t="93571" x="3657600" y="1600200"/>
          <p14:tracePt t="93588" x="3689350" y="1644650"/>
          <p14:tracePt t="93605" x="3733800" y="1689100"/>
          <p14:tracePt t="93622" x="3746500" y="1701800"/>
          <p14:tracePt t="93637" x="3752850" y="1708150"/>
          <p14:tracePt t="93654" x="3759200" y="1727200"/>
          <p14:tracePt t="93671" x="3765550" y="1733550"/>
          <p14:tracePt t="93687" x="3765550" y="1746250"/>
          <p14:tracePt t="93704" x="3765550" y="1752600"/>
          <p14:tracePt t="93721" x="3765550" y="1765300"/>
          <p14:tracePt t="93737" x="3765550" y="1784350"/>
          <p14:tracePt t="93754" x="3765550" y="1809750"/>
          <p14:tracePt t="93771" x="3765550" y="1828800"/>
          <p14:tracePt t="93788" x="3765550" y="1854200"/>
          <p14:tracePt t="93804" x="3765550" y="1873250"/>
          <p14:tracePt t="93820" x="3765550" y="1892300"/>
          <p14:tracePt t="93837" x="3746500" y="1917700"/>
          <p14:tracePt t="93854" x="3727450" y="1936750"/>
          <p14:tracePt t="93870" x="3721100" y="1936750"/>
          <p14:tracePt t="93887" x="3714750" y="1943100"/>
          <p14:tracePt t="93927" x="3708400" y="1943100"/>
          <p14:tracePt t="93984" x="3727450" y="1943100"/>
          <p14:tracePt t="93993" x="3784600" y="1943100"/>
          <p14:tracePt t="94000" x="3854450" y="1943100"/>
          <p14:tracePt t="94009" x="3924300" y="1943100"/>
          <p14:tracePt t="94021" x="4095750" y="1943100"/>
          <p14:tracePt t="94037" x="4356100" y="1943100"/>
          <p14:tracePt t="94054" x="4787900" y="2000250"/>
          <p14:tracePt t="94071" x="5257800" y="2051050"/>
          <p14:tracePt t="94088" x="5753100" y="2101850"/>
          <p14:tracePt t="94104" x="6235700" y="2127250"/>
          <p14:tracePt t="94121" x="6762750" y="2159000"/>
          <p14:tracePt t="94138" x="7169150" y="2159000"/>
          <p14:tracePt t="94154" x="7435850" y="2159000"/>
          <p14:tracePt t="94173" x="7651750" y="2159000"/>
          <p14:tracePt t="94189" x="7702550" y="2152650"/>
          <p14:tracePt t="94204" x="7708900" y="2152650"/>
          <p14:tracePt t="94384" x="7715250" y="2146300"/>
          <p14:tracePt t="94392" x="7721600" y="2146300"/>
          <p14:tracePt t="94405" x="7727950" y="2146300"/>
          <p14:tracePt t="94424" x="7734300" y="2146300"/>
          <p14:tracePt t="94833" x="7721600" y="2165350"/>
          <p14:tracePt t="94842" x="7702550" y="2184400"/>
          <p14:tracePt t="94850" x="7677150" y="2197100"/>
          <p14:tracePt t="94857" x="7639050" y="2203450"/>
          <p14:tracePt t="94874" x="7550150" y="2235200"/>
          <p14:tracePt t="94890" x="7397750" y="2235200"/>
          <p14:tracePt t="94908" x="7169150" y="2235200"/>
          <p14:tracePt t="94924" x="7112000" y="2235200"/>
          <p14:tracePt t="94941" x="7061200" y="2235200"/>
          <p14:tracePt t="95065" x="7048500" y="2235200"/>
          <p14:tracePt t="95072" x="7035800" y="2235200"/>
          <p14:tracePt t="95082" x="7023100" y="2235200"/>
          <p14:tracePt t="95091" x="6997700" y="2235200"/>
          <p14:tracePt t="95109" x="6940550" y="2228850"/>
          <p14:tracePt t="95125" x="6750050" y="2222500"/>
          <p14:tracePt t="95141" x="6572250" y="2222500"/>
          <p14:tracePt t="95158" x="6432550" y="2222500"/>
          <p14:tracePt t="95174" x="6375400" y="2222500"/>
          <p14:tracePt t="95191" x="6362700" y="2222500"/>
          <p14:tracePt t="95296" x="6356350" y="2222500"/>
          <p14:tracePt t="95305" x="6350000" y="2222500"/>
          <p14:tracePt t="95313" x="6343650" y="2222500"/>
          <p14:tracePt t="95536" x="6330950" y="2222500"/>
          <p14:tracePt t="95553" x="6324600" y="2222500"/>
          <p14:tracePt t="95655" x="6369050" y="2222500"/>
          <p14:tracePt t="95665" x="6419850" y="2222500"/>
          <p14:tracePt t="95673" x="6464300" y="2222500"/>
          <p14:tracePt t="95681" x="6508750" y="2222500"/>
          <p14:tracePt t="95695" x="6604000" y="2222500"/>
          <p14:tracePt t="95712" x="6718300" y="2222500"/>
          <p14:tracePt t="95728" x="6845300" y="2222500"/>
          <p14:tracePt t="95745" x="6985000" y="2222500"/>
          <p14:tracePt t="95762" x="7092950" y="2222500"/>
          <p14:tracePt t="95778" x="7188200" y="2222500"/>
          <p14:tracePt t="95795" x="7277100" y="2222500"/>
          <p14:tracePt t="95813" x="7353300" y="2222500"/>
          <p14:tracePt t="95828" x="7454900" y="2222500"/>
          <p14:tracePt t="95845" x="7658100" y="2222500"/>
          <p14:tracePt t="95861" x="7816850" y="2222500"/>
          <p14:tracePt t="95878" x="7975600" y="2222500"/>
          <p14:tracePt t="95895" x="8166100" y="2228850"/>
          <p14:tracePt t="95912" x="8458200" y="2273300"/>
          <p14:tracePt t="95928" x="8680450" y="2298700"/>
          <p14:tracePt t="95945" x="8870950" y="2317750"/>
          <p14:tracePt t="95951" x="8947150" y="2317750"/>
          <p14:tracePt t="95962" x="9017000" y="2317750"/>
          <p14:tracePt t="95978" x="9124950" y="2317750"/>
          <p14:tracePt t="95995" x="9163050" y="2317750"/>
          <p14:tracePt t="96012" x="9163050" y="2311400"/>
          <p14:tracePt t="96282" x="9169400" y="2305050"/>
          <p14:tracePt t="96313" x="9169400" y="2298700"/>
          <p14:tracePt t="96320" x="9169400" y="2292350"/>
          <p14:tracePt t="96464" x="9137650" y="2292350"/>
          <p14:tracePt t="96472" x="9086850" y="2292350"/>
          <p14:tracePt t="96481" x="8972550" y="2292350"/>
          <p14:tracePt t="96490" x="8820150" y="2273300"/>
          <p14:tracePt t="96507" x="8699500" y="2216150"/>
          <p14:tracePt t="96689" x="8699500" y="2203450"/>
          <p14:tracePt t="96715" x="8661400" y="2197100"/>
          <p14:tracePt t="96721" x="8629650" y="2178050"/>
          <p14:tracePt t="96729" x="8559800" y="2152650"/>
          <p14:tracePt t="96746" x="8451850" y="2089150"/>
          <p14:tracePt t="96763" x="8350250" y="2044700"/>
          <p14:tracePt t="96779" x="8331200" y="2025650"/>
          <p14:tracePt t="96813" x="8324850" y="2019300"/>
          <p14:tracePt t="96830" x="8305800" y="2006600"/>
          <p14:tracePt t="96846" x="8248650" y="1993900"/>
          <p14:tracePt t="96862" x="8096250" y="1949450"/>
          <p14:tracePt t="96879" x="7874000" y="1873250"/>
          <p14:tracePt t="96896" x="7664450" y="1803400"/>
          <p14:tracePt t="96913" x="7480300" y="1739900"/>
          <p14:tracePt t="96929" x="7346950" y="1701800"/>
          <p14:tracePt t="96946" x="7264400" y="1682750"/>
          <p14:tracePt t="96962" x="7245350" y="1676400"/>
          <p14:tracePt t="96969" x="7239000" y="1676400"/>
          <p14:tracePt t="97040" x="7245350" y="1676400"/>
          <p14:tracePt t="97104" x="7245350" y="1682750"/>
          <p14:tracePt t="97113" x="7258050" y="1689100"/>
          <p14:tracePt t="97122" x="7258050" y="1695450"/>
          <p14:tracePt t="97129" x="7258050" y="1708150"/>
          <p14:tracePt t="97146" x="7264400" y="1720850"/>
          <p14:tracePt t="97163" x="7270750" y="1739900"/>
          <p14:tracePt t="97180" x="7289800" y="1758950"/>
          <p14:tracePt t="97197" x="7321550" y="1790700"/>
          <p14:tracePt t="97214" x="7340600" y="1809750"/>
          <p14:tracePt t="97230" x="7353300" y="1822450"/>
          <p14:tracePt t="97246" x="7366000" y="1835150"/>
          <p14:tracePt t="97263" x="7366000" y="1841500"/>
          <p14:tracePt t="97338" x="7340600" y="1841500"/>
          <p14:tracePt t="97345" x="7334250" y="1835150"/>
          <p14:tracePt t="97354" x="7296150" y="1816100"/>
          <p14:tracePt t="97363" x="7283450" y="1803400"/>
          <p14:tracePt t="97380" x="7270750" y="1790700"/>
          <p14:tracePt t="97397" x="7264400" y="1784350"/>
          <p14:tracePt t="97414" x="7258050" y="1758950"/>
          <p14:tracePt t="97430" x="7258050" y="1739900"/>
          <p14:tracePt t="97446" x="7258050" y="1695450"/>
          <p14:tracePt t="97463" x="7289800" y="1651000"/>
          <p14:tracePt t="97472" x="7315200" y="1625600"/>
          <p14:tracePt t="97480" x="7346950" y="1606550"/>
          <p14:tracePt t="97497" x="7397750" y="1562100"/>
          <p14:tracePt t="97513" x="7454900" y="1530350"/>
          <p14:tracePt t="97530" x="7499350" y="1504950"/>
          <p14:tracePt t="97546" x="7518400" y="1504950"/>
          <p14:tracePt t="97563" x="7524750" y="1504950"/>
          <p14:tracePt t="97580" x="7562850" y="1511300"/>
          <p14:tracePt t="97598" x="7626350" y="1536700"/>
          <p14:tracePt t="97616" x="7658100" y="1555750"/>
          <p14:tracePt t="97630" x="7670800" y="1568450"/>
          <p14:tracePt t="97647" x="7702550" y="1593850"/>
          <p14:tracePt t="97663" x="7727950" y="1625600"/>
          <p14:tracePt t="97680" x="7727950" y="1644650"/>
          <p14:tracePt t="97697" x="7727950" y="1651000"/>
          <p14:tracePt t="97713" x="7727950" y="1663700"/>
          <p14:tracePt t="97730" x="7727950" y="1670050"/>
          <p14:tracePt t="97778" x="7727950" y="1676400"/>
          <p14:tracePt t="97801" x="7747000" y="1682750"/>
          <p14:tracePt t="97809" x="7772400" y="1682750"/>
          <p14:tracePt t="97822" x="7804150" y="1682750"/>
          <p14:tracePt t="97830" x="7880350" y="1682750"/>
          <p14:tracePt t="97847" x="8020050" y="1714500"/>
          <p14:tracePt t="97863" x="8128000" y="1720850"/>
          <p14:tracePt t="97880" x="8235950" y="1746250"/>
          <p14:tracePt t="97896" x="8312150" y="1746250"/>
          <p14:tracePt t="97913" x="8337550" y="1746250"/>
          <p14:tracePt t="97994" x="8331200" y="1746250"/>
          <p14:tracePt t="98002" x="8312150" y="1746250"/>
          <p14:tracePt t="98018" x="8299450" y="1746250"/>
          <p14:tracePt t="98030" x="8267700" y="1746250"/>
          <p14:tracePt t="98047" x="8210550" y="1739900"/>
          <p14:tracePt t="98064" x="8128000" y="1708150"/>
          <p14:tracePt t="98080" x="8077200" y="1689100"/>
          <p14:tracePt t="98097" x="8051800" y="1676400"/>
          <p14:tracePt t="98114" x="8045450" y="1663700"/>
          <p14:tracePt t="98130" x="8045450" y="1651000"/>
          <p14:tracePt t="98147" x="8045450" y="1644650"/>
          <p14:tracePt t="98164" x="8045450" y="1619250"/>
          <p14:tracePt t="98180" x="8051800" y="1587500"/>
          <p14:tracePt t="98199" x="8064500" y="1562100"/>
          <p14:tracePt t="98214" x="8089900" y="1530350"/>
          <p14:tracePt t="98230" x="8115300" y="1517650"/>
          <p14:tracePt t="98247" x="8140700" y="1511300"/>
          <p14:tracePt t="98264" x="8185150" y="1511300"/>
          <p14:tracePt t="98280" x="8229600" y="1530350"/>
          <p14:tracePt t="98297" x="8261350" y="1562100"/>
          <p14:tracePt t="98314" x="8280400" y="1619250"/>
          <p14:tracePt t="98330" x="8299450" y="1682750"/>
          <p14:tracePt t="98347" x="8299450" y="1758950"/>
          <p14:tracePt t="98364" x="8261350" y="1860550"/>
          <p14:tracePt t="98381" x="8204200" y="1936750"/>
          <p14:tracePt t="98398" x="8096250" y="2025650"/>
          <p14:tracePt t="98414" x="7988300" y="2051050"/>
          <p14:tracePt t="98431" x="7842250" y="2051050"/>
          <p14:tracePt t="98447" x="7689850" y="2051050"/>
          <p14:tracePt t="98464" x="7607300" y="2051050"/>
          <p14:tracePt t="98473" x="7588250" y="2057400"/>
          <p14:tracePt t="98482" x="7575550" y="2057400"/>
          <p14:tracePt t="98497" x="7562850" y="2057400"/>
          <p14:tracePt t="98514" x="7556500" y="2063750"/>
          <p14:tracePt t="98546" x="7556500" y="2070100"/>
          <p14:tracePt t="98555" x="7562850" y="2070100"/>
          <p14:tracePt t="98564" x="7569200" y="2076450"/>
          <p14:tracePt t="98581" x="7581900" y="2082800"/>
          <p14:tracePt t="98626" x="7588250" y="2089150"/>
          <p14:tracePt t="98642" x="7594600" y="2101850"/>
          <p14:tracePt t="98658" x="7594600" y="2120900"/>
          <p14:tracePt t="98666" x="7594600" y="2133600"/>
          <p14:tracePt t="98674" x="7600950" y="2159000"/>
          <p14:tracePt t="98681" x="7607300" y="2165350"/>
          <p14:tracePt t="98698" x="7613650" y="2197100"/>
          <p14:tracePt t="98714" x="7613650" y="2216150"/>
          <p14:tracePt t="98731" x="7613650" y="2228850"/>
          <p14:tracePt t="98748" x="7613650" y="2241550"/>
          <p14:tracePt t="98781" x="7607300" y="2260600"/>
          <p14:tracePt t="98815" x="7499350" y="2209800"/>
          <p14:tracePt t="98831" x="7448550" y="2152650"/>
          <p14:tracePt t="98847" x="7391400" y="2108200"/>
          <p14:tracePt t="98864" x="7366000" y="2095500"/>
          <p14:tracePt t="98881" x="7366000" y="2089150"/>
          <p14:tracePt t="98897" x="7366000" y="2076450"/>
          <p14:tracePt t="98914" x="7366000" y="2063750"/>
          <p14:tracePt t="98931" x="7397750" y="2044700"/>
          <p14:tracePt t="98948" x="7486650" y="2012950"/>
          <p14:tracePt t="98964" x="7569200" y="1974850"/>
          <p14:tracePt t="98982" x="7632700" y="1936750"/>
          <p14:tracePt t="98999" x="7651750" y="1936750"/>
          <p14:tracePt t="99014" x="7683500" y="1936750"/>
          <p14:tracePt t="99031" x="7702550" y="1936750"/>
          <p14:tracePt t="99048" x="7715250" y="1943100"/>
          <p14:tracePt t="99065" x="7740650" y="2006600"/>
          <p14:tracePt t="99081" x="7759700" y="2057400"/>
          <p14:tracePt t="99098" x="7772400" y="2089150"/>
          <p14:tracePt t="99114" x="7778750" y="2120900"/>
          <p14:tracePt t="99131" x="7778750" y="2146300"/>
          <p14:tracePt t="99148" x="7778750" y="2152650"/>
          <p14:tracePt t="99164" x="7778750" y="2171700"/>
          <p14:tracePt t="99182" x="7785100" y="2171700"/>
          <p14:tracePt t="99199" x="7829550" y="2171700"/>
          <p14:tracePt t="99215" x="7848600" y="2171700"/>
          <p14:tracePt t="99231" x="7893050" y="2171700"/>
          <p14:tracePt t="99248" x="7962900" y="2171700"/>
          <p14:tracePt t="99265" x="8026400" y="2171700"/>
          <p14:tracePt t="99281" x="8058150" y="2184400"/>
          <p14:tracePt t="99298" x="8083550" y="2197100"/>
          <p14:tracePt t="99315" x="8089900" y="2203450"/>
          <p14:tracePt t="99348" x="8096250" y="2203450"/>
          <p14:tracePt t="99366" x="8096250" y="2216150"/>
          <p14:tracePt t="99382" x="8096250" y="2222500"/>
          <p14:tracePt t="99398" x="8096250" y="2228850"/>
          <p14:tracePt t="99434" x="8089900" y="2235200"/>
          <p14:tracePt t="99450" x="8083550" y="2235200"/>
          <p14:tracePt t="99458" x="8064500" y="2235200"/>
          <p14:tracePt t="99473" x="8039100" y="2203450"/>
          <p14:tracePt t="99482" x="8020050" y="2178050"/>
          <p14:tracePt t="99498" x="7994650" y="2127250"/>
          <p14:tracePt t="99515" x="7994650" y="2070100"/>
          <p14:tracePt t="99532" x="7994650" y="2032000"/>
          <p14:tracePt t="99548" x="7994650" y="2000250"/>
          <p14:tracePt t="99566" x="8007350" y="1981200"/>
          <p14:tracePt t="99582" x="8039100" y="1962150"/>
          <p14:tracePt t="99599" x="8102600" y="1949450"/>
          <p14:tracePt t="99615" x="8166100" y="1949450"/>
          <p14:tracePt t="99632" x="8248650" y="1974850"/>
          <p14:tracePt t="99648" x="8305800" y="2006600"/>
          <p14:tracePt t="99665" x="8350250" y="2057400"/>
          <p14:tracePt t="99682" x="8388350" y="2120900"/>
          <p14:tracePt t="99698" x="8401050" y="2159000"/>
          <p14:tracePt t="99715" x="8401050" y="2203450"/>
          <p14:tracePt t="99732" x="8401050" y="2222500"/>
          <p14:tracePt t="99749" x="8369300" y="2247900"/>
          <p14:tracePt t="99766" x="8318500" y="2273300"/>
          <p14:tracePt t="99783" x="8172450" y="2279650"/>
          <p14:tracePt t="99800" x="8070850" y="2279650"/>
          <p14:tracePt t="99818" x="8013700" y="2279650"/>
          <p14:tracePt t="99832" x="7988300" y="2279650"/>
          <p14:tracePt t="99936" x="7994650" y="2273300"/>
          <p14:tracePt t="100188" x="7975600" y="2273300"/>
          <p14:tracePt t="100196" x="7893050" y="2273300"/>
          <p14:tracePt t="100205" x="7797800" y="2260600"/>
          <p14:tracePt t="100213" x="7683500" y="2260600"/>
          <p14:tracePt t="100230" x="7302500" y="2260600"/>
          <p14:tracePt t="100248" x="6457950" y="2260600"/>
          <p14:tracePt t="100263" x="6178550" y="2260600"/>
          <p14:tracePt t="100279" x="5626100" y="2222500"/>
          <p14:tracePt t="100299" x="5124450" y="2209800"/>
          <p14:tracePt t="100313" x="4965700" y="2209800"/>
          <p14:tracePt t="100329" x="4921250" y="2209800"/>
          <p14:tracePt t="100539" x="4940300" y="2209800"/>
          <p14:tracePt t="100546" x="4991100" y="2209800"/>
          <p14:tracePt t="100554" x="5041900" y="2209800"/>
          <p14:tracePt t="100563" x="5105400" y="2209800"/>
          <p14:tracePt t="100580" x="5283200" y="2209800"/>
          <p14:tracePt t="100597" x="5473700" y="2209800"/>
          <p14:tracePt t="100614" x="5683250" y="2209800"/>
          <p14:tracePt t="100630" x="5924550" y="2209800"/>
          <p14:tracePt t="100647" x="5994400" y="2209800"/>
          <p14:tracePt t="100664" x="6000750" y="2209800"/>
          <p14:tracePt t="100705" x="6013450" y="2209800"/>
          <p14:tracePt t="100714" x="6019800" y="2209800"/>
          <p14:tracePt t="100731" x="6038850" y="2209800"/>
          <p14:tracePt t="100747" x="6102350" y="2209800"/>
          <p14:tracePt t="100764" x="6216650" y="2209800"/>
          <p14:tracePt t="100781" x="6400800" y="2197100"/>
          <p14:tracePt t="100797" x="6591300" y="2178050"/>
          <p14:tracePt t="100815" x="6800850" y="2152650"/>
          <p14:tracePt t="100833" x="7067550" y="2152650"/>
          <p14:tracePt t="100847" x="7169150" y="2133600"/>
          <p14:tracePt t="100864" x="7194550" y="2120900"/>
          <p14:tracePt t="100880" x="7194550" y="2114550"/>
          <p14:tracePt t="100914" x="7194550" y="2108200"/>
          <p14:tracePt t="100931" x="7194550" y="2101850"/>
          <p14:tracePt t="101059" x="7194550" y="2089150"/>
          <p14:tracePt t="101108" x="7194550" y="2082800"/>
          <p14:tracePt t="101124" x="7188200" y="2082800"/>
          <p14:tracePt t="101130" x="7175500" y="2076450"/>
          <p14:tracePt t="101177" x="7169150" y="2070100"/>
          <p14:tracePt t="101403" x="7162800" y="2070100"/>
          <p14:tracePt t="101412" x="7143750" y="2070100"/>
          <p14:tracePt t="101420" x="7092950" y="2070100"/>
          <p14:tracePt t="101428" x="7029450" y="2070100"/>
          <p14:tracePt t="101445" x="6851650" y="2070100"/>
          <p14:tracePt t="101461" x="6686550" y="2070100"/>
          <p14:tracePt t="101479" x="6477000" y="2070100"/>
          <p14:tracePt t="101485" x="6381750" y="2070100"/>
          <p14:tracePt t="101496" x="6292850" y="2070100"/>
          <p14:tracePt t="101512" x="6197600" y="2070100"/>
          <p14:tracePt t="101589" x="6197600" y="2063750"/>
          <p14:tracePt t="101602" x="6203950" y="2063750"/>
          <p14:tracePt t="101739" x="6197600" y="2063750"/>
          <p14:tracePt t="101748" x="6178550" y="2063750"/>
          <p14:tracePt t="101756" x="6172200" y="2063750"/>
          <p14:tracePt t="101763" x="6165850" y="2063750"/>
          <p14:tracePt t="101779" x="6159500" y="2063750"/>
          <p14:tracePt t="101812" x="6153150" y="2063750"/>
          <p14:tracePt t="103357" x="6153150" y="2070100"/>
          <p14:tracePt t="104660" x="6172200" y="2070100"/>
          <p14:tracePt t="104668" x="6197600" y="2070100"/>
          <p14:tracePt t="104677" x="6242050" y="2057400"/>
          <p14:tracePt t="104685" x="6292850" y="2051050"/>
          <p14:tracePt t="104702" x="6464300" y="2032000"/>
          <p14:tracePt t="104718" x="6680200" y="2006600"/>
          <p14:tracePt t="104735" x="6978650" y="2006600"/>
          <p14:tracePt t="104753" x="7289800" y="1993900"/>
          <p14:tracePt t="104769" x="7493000" y="1993900"/>
          <p14:tracePt t="104785" x="7670800" y="1993900"/>
          <p14:tracePt t="104802" x="7721600" y="1993900"/>
          <p14:tracePt t="105012" x="7727950" y="1993900"/>
          <p14:tracePt t="105285" x="7727950" y="1987550"/>
          <p14:tracePt t="105292" x="7721600" y="1987550"/>
          <p14:tracePt t="105301" x="7721600" y="1981200"/>
          <p14:tracePt t="105309" x="7721600" y="1974850"/>
          <p14:tracePt t="105326" x="7715250" y="1968500"/>
          <p14:tracePt t="105620" x="7715250" y="1962150"/>
          <p14:tracePt t="105628" x="7715250" y="1955800"/>
          <p14:tracePt t="105637" x="7715250" y="1949450"/>
          <p14:tracePt t="105653" x="7708900" y="1943100"/>
          <p14:tracePt t="105669" x="7702550" y="1936750"/>
          <p14:tracePt t="105686" x="7702550" y="1930400"/>
          <p14:tracePt t="105709" x="7696200" y="1924050"/>
          <p14:tracePt t="105725" x="7683500" y="1905000"/>
          <p14:tracePt t="105733" x="7670800" y="1892300"/>
          <p14:tracePt t="105745" x="7664450" y="1885950"/>
          <p14:tracePt t="105761" x="7651750" y="1873250"/>
          <p14:tracePt t="105778" x="7632700" y="1873250"/>
          <p14:tracePt t="105795" x="7626350" y="1866900"/>
          <p14:tracePt t="105837" x="7613650" y="1860550"/>
          <p14:tracePt t="106293" x="7600950" y="1854200"/>
          <p14:tracePt t="106310" x="7594600" y="1854200"/>
          <p14:tracePt t="106318" x="7588250" y="1854200"/>
          <p14:tracePt t="106327" x="7581900" y="1854200"/>
          <p14:tracePt t="106335" x="7575550" y="1854200"/>
          <p14:tracePt t="106351" x="7556500" y="1854200"/>
          <p14:tracePt t="106368" x="7537450" y="1854200"/>
          <p14:tracePt t="106385" x="7486650" y="1841500"/>
          <p14:tracePt t="106401" x="7435850" y="1822450"/>
          <p14:tracePt t="106418" x="7378700" y="1797050"/>
          <p14:tracePt t="106435" x="7366000" y="1790700"/>
          <p14:tracePt t="106451" x="7359650" y="1778000"/>
          <p14:tracePt t="106468" x="7359650" y="1771650"/>
          <p14:tracePt t="106485" x="7359650" y="1765300"/>
          <p14:tracePt t="106501" x="7353300" y="1733550"/>
          <p14:tracePt t="106518" x="7346950" y="1708150"/>
          <p14:tracePt t="106534" x="7334250" y="1689100"/>
          <p14:tracePt t="106540" x="7315200" y="1670050"/>
          <p14:tracePt t="106551" x="7302500" y="1657350"/>
          <p14:tracePt t="106568" x="7302500" y="1625600"/>
          <p14:tracePt t="106586" x="7289800" y="1593850"/>
          <p14:tracePt t="106603" x="7283450" y="1543050"/>
          <p14:tracePt t="106618" x="7283450" y="1517650"/>
          <p14:tracePt t="106635" x="7289800" y="1492250"/>
          <p14:tracePt t="106651" x="7289800" y="1479550"/>
          <p14:tracePt t="106668" x="7302500" y="1466850"/>
          <p14:tracePt t="106685" x="7302500" y="1460500"/>
          <p14:tracePt t="106702" x="7321550" y="1447800"/>
          <p14:tracePt t="106718" x="7340600" y="1435100"/>
          <p14:tracePt t="106735" x="7359650" y="1428750"/>
          <p14:tracePt t="106752" x="7385050" y="1409700"/>
          <p14:tracePt t="106768" x="7397750" y="1403350"/>
          <p14:tracePt t="106786" x="7416800" y="1397000"/>
          <p14:tracePt t="106802" x="7442200" y="1390650"/>
          <p14:tracePt t="106818" x="7467600" y="1390650"/>
          <p14:tracePt t="106837" x="7473950" y="1390650"/>
          <p14:tracePt t="106852" x="7486650" y="1390650"/>
          <p14:tracePt t="106868" x="7505700" y="1390650"/>
          <p14:tracePt t="106885" x="7518400" y="1390650"/>
          <p14:tracePt t="106902" x="7531100" y="1390650"/>
          <p14:tracePt t="106918" x="7543800" y="1397000"/>
          <p14:tracePt t="106935" x="7562850" y="1403350"/>
          <p14:tracePt t="106951" x="7588250" y="1416050"/>
          <p14:tracePt t="106968" x="7600950" y="1422400"/>
          <p14:tracePt t="106987" x="7651750" y="1485900"/>
          <p14:tracePt t="107001" x="7664450" y="1492250"/>
          <p14:tracePt t="107018" x="7696200" y="1549400"/>
          <p14:tracePt t="107035" x="7715250" y="1574800"/>
          <p14:tracePt t="107053" x="7721600" y="1593850"/>
          <p14:tracePt t="107078" x="7721600" y="1600200"/>
          <p14:tracePt t="107110" x="7721600" y="1612900"/>
          <p14:tracePt t="107173" x="7721600" y="1619250"/>
          <p14:tracePt t="107191" x="7721600" y="1631950"/>
          <p14:tracePt t="107199" x="7715250" y="1631950"/>
          <p14:tracePt t="107207" x="7715250" y="1644650"/>
          <p14:tracePt t="107222" x="7708900" y="1651000"/>
          <p14:tracePt t="107235" x="7702550" y="1670050"/>
          <p14:tracePt t="107252" x="7696200" y="1676400"/>
          <p14:tracePt t="107269" x="7683500" y="1695450"/>
          <p14:tracePt t="107285" x="7677150" y="1695450"/>
          <p14:tracePt t="107302" x="7664450" y="1714500"/>
          <p14:tracePt t="107319" x="7651750" y="1727200"/>
          <p14:tracePt t="107335" x="7620000" y="1752600"/>
          <p14:tracePt t="107352" x="7607300" y="1765300"/>
          <p14:tracePt t="107369" x="7575550" y="1784350"/>
          <p14:tracePt t="107386" x="7531100" y="1797050"/>
          <p14:tracePt t="107402" x="7493000" y="1797050"/>
          <p14:tracePt t="107418" x="7429500" y="1797050"/>
          <p14:tracePt t="107435" x="7372350" y="1797050"/>
          <p14:tracePt t="107452" x="7321550" y="1797050"/>
          <p14:tracePt t="107469" x="7308850" y="1797050"/>
          <p14:tracePt t="107485" x="7296150" y="1797050"/>
          <p14:tracePt t="108087" x="7308850" y="1797050"/>
          <p14:tracePt t="108096" x="7327900" y="1803400"/>
          <p14:tracePt t="108102" x="7359650" y="1822450"/>
          <p14:tracePt t="108110" x="7397750" y="1841500"/>
          <p14:tracePt t="108125" x="7531100" y="1898650"/>
          <p14:tracePt t="108141" x="7696200" y="1981200"/>
          <p14:tracePt t="108158" x="7848600" y="2051050"/>
          <p14:tracePt t="108174" x="7956550" y="2095500"/>
          <p14:tracePt t="108191" x="7975600" y="2114550"/>
          <p14:tracePt t="108208" x="7994650" y="2127250"/>
          <p14:tracePt t="108225" x="8007350" y="2139950"/>
          <p14:tracePt t="108242" x="8026400" y="2152650"/>
          <p14:tracePt t="108260" x="8032750" y="2165350"/>
          <p14:tracePt t="108275" x="8045450" y="2171700"/>
          <p14:tracePt t="108291" x="8077200" y="2203450"/>
          <p14:tracePt t="108308" x="8115300" y="2228850"/>
          <p14:tracePt t="108325" x="8166100" y="2266950"/>
          <p14:tracePt t="108342" x="8178800" y="2266950"/>
          <p14:tracePt t="108358" x="8185150" y="2266950"/>
          <p14:tracePt t="108375" x="8191500" y="2273300"/>
          <p14:tracePt t="108392" x="8204200" y="2286000"/>
          <p14:tracePt t="108408" x="8216900" y="2292350"/>
          <p14:tracePt t="108426" x="8255000" y="2311400"/>
          <p14:tracePt t="108442" x="8274050" y="2317750"/>
          <p14:tracePt t="108815" x="8274050" y="2324100"/>
          <p14:tracePt t="108824" x="8255000" y="2324100"/>
          <p14:tracePt t="108837" x="8223250" y="2324100"/>
          <p14:tracePt t="108845" x="8204200" y="2324100"/>
          <p14:tracePt t="108857" x="8172450" y="2324100"/>
          <p14:tracePt t="108874" x="8134350" y="2324100"/>
          <p14:tracePt t="108891" x="8064500" y="2324100"/>
          <p14:tracePt t="108907" x="8039100" y="2311400"/>
          <p14:tracePt t="108924" x="8013700" y="2305050"/>
          <p14:tracePt t="108940" x="8001000" y="2298700"/>
          <p14:tracePt t="108957" x="7994650" y="2292350"/>
          <p14:tracePt t="108973" x="7988300" y="2292350"/>
          <p14:tracePt t="108990" x="7981950" y="2286000"/>
          <p14:tracePt t="109007" x="7975600" y="2273300"/>
          <p14:tracePt t="109024" x="7950200" y="2247900"/>
          <p14:tracePt t="109040" x="7924800" y="2228850"/>
          <p14:tracePt t="109057" x="7899400" y="2197100"/>
          <p14:tracePt t="109081" x="7893050" y="2190750"/>
          <p14:tracePt t="109091" x="7880350" y="2184400"/>
          <p14:tracePt t="109107" x="7880350" y="2178050"/>
          <p14:tracePt t="109124" x="7880350" y="2171700"/>
          <p14:tracePt t="109140" x="7880350" y="2165350"/>
          <p14:tracePt t="109157" x="7880350" y="2159000"/>
          <p14:tracePt t="109174" x="7880350" y="2152650"/>
          <p14:tracePt t="109190" x="7867650" y="2133600"/>
          <p14:tracePt t="109207" x="7867650" y="2127250"/>
          <p14:tracePt t="109224" x="7867650" y="2108200"/>
          <p14:tracePt t="109240" x="7867650" y="2082800"/>
          <p14:tracePt t="109257" x="7874000" y="2057400"/>
          <p14:tracePt t="109275" x="7886700" y="2038350"/>
          <p14:tracePt t="109292" x="7899400" y="2025650"/>
          <p14:tracePt t="109307" x="7899400" y="2019300"/>
          <p14:tracePt t="109324" x="7912100" y="2006600"/>
          <p14:tracePt t="109341" x="7924800" y="2000250"/>
          <p14:tracePt t="109357" x="7943850" y="1987550"/>
          <p14:tracePt t="109374" x="7962900" y="1974850"/>
          <p14:tracePt t="109391" x="7969250" y="1974850"/>
          <p14:tracePt t="109407" x="7994650" y="1962150"/>
          <p14:tracePt t="109424" x="8013700" y="1955800"/>
          <p14:tracePt t="109441" x="8032750" y="1949450"/>
          <p14:tracePt t="109457" x="8064500" y="1949450"/>
          <p14:tracePt t="109474" x="8089900" y="1943100"/>
          <p14:tracePt t="109490" x="8108950" y="1943100"/>
          <p14:tracePt t="109507" x="8140700" y="1943100"/>
          <p14:tracePt t="109524" x="8172450" y="1943100"/>
          <p14:tracePt t="109541" x="8197850" y="1943100"/>
          <p14:tracePt t="109557" x="8223250" y="1943100"/>
          <p14:tracePt t="109574" x="8242300" y="1943100"/>
          <p14:tracePt t="109591" x="8267700" y="1962150"/>
          <p14:tracePt t="109608" x="8312150" y="1968500"/>
          <p14:tracePt t="109624" x="8350250" y="1993900"/>
          <p14:tracePt t="109641" x="8382000" y="2000250"/>
          <p14:tracePt t="109658" x="8426450" y="2025650"/>
          <p14:tracePt t="109674" x="8439150" y="2032000"/>
          <p14:tracePt t="109691" x="8445500" y="2038350"/>
          <p14:tracePt t="109708" x="8458200" y="2051050"/>
          <p14:tracePt t="109724" x="8470900" y="2063750"/>
          <p14:tracePt t="109741" x="8470900" y="2070100"/>
          <p14:tracePt t="109758" x="8470900" y="2076450"/>
          <p14:tracePt t="109774" x="8489950" y="2089150"/>
          <p14:tracePt t="109791" x="8489950" y="2101850"/>
          <p14:tracePt t="109808" x="8489950" y="2108200"/>
          <p14:tracePt t="109824" x="8489950" y="2120900"/>
          <p14:tracePt t="109841" x="8489950" y="2133600"/>
          <p14:tracePt t="109858" x="8489950" y="2139950"/>
          <p14:tracePt t="109876" x="8489950" y="2159000"/>
          <p14:tracePt t="109892" x="8489950" y="2165350"/>
          <p14:tracePt t="109908" x="8489950" y="2171700"/>
          <p14:tracePt t="109925" x="8489950" y="2184400"/>
          <p14:tracePt t="109941" x="8489950" y="2197100"/>
          <p14:tracePt t="109957" x="8489950" y="2203450"/>
          <p14:tracePt t="109974" x="8489950" y="2209800"/>
          <p14:tracePt t="109991" x="8489950" y="2216150"/>
          <p14:tracePt t="110008" x="8483600" y="2228850"/>
          <p14:tracePt t="110024" x="8464550" y="2241550"/>
          <p14:tracePt t="110041" x="8464550" y="2247900"/>
          <p14:tracePt t="110058" x="8458200" y="2247900"/>
          <p14:tracePt t="110075" x="8445500" y="2260600"/>
          <p14:tracePt t="110109" x="8439150" y="2260600"/>
          <p14:tracePt t="110127" x="8432800" y="2266950"/>
          <p14:tracePt t="110143" x="8426450" y="2266950"/>
          <p14:tracePt t="110158" x="8388350" y="2266950"/>
          <p14:tracePt t="110175" x="8337550" y="2266950"/>
          <p14:tracePt t="110191" x="8274050" y="2266950"/>
          <p14:tracePt t="110208" x="8242300" y="2266950"/>
          <p14:tracePt t="110225" x="8235950" y="2266950"/>
          <p14:tracePt t="112760" x="8229600" y="2260600"/>
          <p14:tracePt t="112791" x="8229600" y="2254250"/>
          <p14:tracePt t="112816" x="8229600" y="2241550"/>
          <p14:tracePt t="112824" x="8229600" y="2235200"/>
          <p14:tracePt t="112837" x="8216900" y="2222500"/>
          <p14:tracePt t="112853" x="8210550" y="2209800"/>
          <p14:tracePt t="112869" x="8197850" y="2184400"/>
          <p14:tracePt t="112886" x="8185150" y="2178050"/>
          <p14:tracePt t="112903" x="8178800" y="2159000"/>
          <p14:tracePt t="112919" x="8166100" y="2146300"/>
          <p14:tracePt t="112936" x="8134350" y="2114550"/>
          <p14:tracePt t="112952" x="8128000" y="2082800"/>
          <p14:tracePt t="112969" x="8128000" y="2051050"/>
          <p14:tracePt t="112986" x="8128000" y="2006600"/>
          <p14:tracePt t="113003" x="8128000" y="1962150"/>
          <p14:tracePt t="113022" x="8128000" y="1917700"/>
          <p14:tracePt t="113037" x="8128000" y="1860550"/>
          <p14:tracePt t="113053" x="8128000" y="1822450"/>
          <p14:tracePt t="113069" x="8128000" y="1809750"/>
          <p14:tracePt t="113086" x="8128000" y="1803400"/>
          <p14:tracePt t="113144" x="8134350" y="1803400"/>
          <p14:tracePt t="113152" x="8153400" y="1803400"/>
          <p14:tracePt t="113160" x="8159750" y="1803400"/>
          <p14:tracePt t="113170" x="8178800" y="1803400"/>
          <p14:tracePt t="113186" x="8191500" y="1790700"/>
          <p14:tracePt t="113203" x="8204200" y="1778000"/>
          <p14:tracePt t="113220" x="8210550" y="1778000"/>
          <p14:tracePt t="113236" x="8210550" y="1771650"/>
          <p14:tracePt t="113272" x="8210550" y="1765300"/>
          <p14:tracePt t="113474" x="8210550" y="1758950"/>
          <p14:tracePt t="113538" x="8204200" y="1758950"/>
          <p14:tracePt t="113545" x="8191500" y="1758950"/>
          <p14:tracePt t="113554" x="8185150" y="1758950"/>
          <p14:tracePt t="113566" x="8147050" y="1758950"/>
          <p14:tracePt t="113582" x="8102600" y="1758950"/>
          <p14:tracePt t="113599" x="8064500" y="1758950"/>
          <p14:tracePt t="113616" x="8026400" y="1758950"/>
          <p14:tracePt t="113632" x="8007350" y="1758950"/>
          <p14:tracePt t="113649" x="7988300" y="1758950"/>
          <p14:tracePt t="113666" x="7969250" y="1752600"/>
          <p14:tracePt t="113682" x="7937500" y="1727200"/>
          <p14:tracePt t="113699" x="7924800" y="1714500"/>
          <p14:tracePt t="113716" x="7905750" y="1689100"/>
          <p14:tracePt t="113733" x="7886700" y="1651000"/>
          <p14:tracePt t="113750" x="7886700" y="1625600"/>
          <p14:tracePt t="113766" x="7886700" y="1606550"/>
          <p14:tracePt t="113782" x="7886700" y="1587500"/>
          <p14:tracePt t="113799" x="7886700" y="1574800"/>
          <p14:tracePt t="113816" x="7886700" y="1549400"/>
          <p14:tracePt t="113833" x="7886700" y="1536700"/>
          <p14:tracePt t="113849" x="7886700" y="1530350"/>
          <p14:tracePt t="113866" x="7886700" y="1524000"/>
          <p14:tracePt t="113883" x="7899400" y="1504950"/>
          <p14:tracePt t="113899" x="7918450" y="1498600"/>
          <p14:tracePt t="113917" x="7937500" y="1479550"/>
          <p14:tracePt t="113933" x="7981950" y="1454150"/>
          <p14:tracePt t="113949" x="7994650" y="1447800"/>
          <p14:tracePt t="113966" x="8007350" y="1441450"/>
          <p14:tracePt t="113982" x="8013700" y="1435100"/>
          <p14:tracePt t="113999" x="8026400" y="1435100"/>
          <p14:tracePt t="114016" x="8032750" y="1435100"/>
          <p14:tracePt t="114033" x="8045450" y="1435100"/>
          <p14:tracePt t="114049" x="8064500" y="1435100"/>
          <p14:tracePt t="114066" x="8102600" y="1435100"/>
          <p14:tracePt t="114079" x="8108950" y="1435100"/>
          <p14:tracePt t="114084" x="8134350" y="1441450"/>
          <p14:tracePt t="114100" x="8153400" y="1441450"/>
          <p14:tracePt t="114117" x="8197850" y="1447800"/>
          <p14:tracePt t="114134" x="8216900" y="1454150"/>
          <p14:tracePt t="114150" x="8223250" y="1454150"/>
          <p14:tracePt t="114166" x="8235950" y="1460500"/>
          <p14:tracePt t="114216" x="8242300" y="1460500"/>
          <p14:tracePt t="114231" x="8248650" y="1473200"/>
          <p14:tracePt t="114240" x="8255000" y="1479550"/>
          <p14:tracePt t="114249" x="8261350" y="1485900"/>
          <p14:tracePt t="114266" x="8274050" y="1504950"/>
          <p14:tracePt t="114300" x="8286750" y="1524000"/>
          <p14:tracePt t="114316" x="8293100" y="1524000"/>
          <p14:tracePt t="114333" x="8293100" y="1530350"/>
          <p14:tracePt t="114377" x="8293100" y="1536700"/>
          <p14:tracePt t="114384" x="8293100" y="1543050"/>
          <p14:tracePt t="114394" x="8293100" y="1549400"/>
          <p14:tracePt t="114401" x="8293100" y="1555750"/>
          <p14:tracePt t="114417" x="8293100" y="1568450"/>
          <p14:tracePt t="114433" x="8299450" y="1581150"/>
          <p14:tracePt t="114450" x="8299450" y="1593850"/>
          <p14:tracePt t="114466" x="8299450" y="1600200"/>
          <p14:tracePt t="114483" x="8299450" y="1612900"/>
          <p14:tracePt t="114500" x="8312150" y="1625600"/>
          <p14:tracePt t="114517" x="8312150" y="1631950"/>
          <p14:tracePt t="114550" x="8312150" y="1638300"/>
          <p14:tracePt t="114567" x="8312150" y="1644650"/>
          <p14:tracePt t="114601" x="8312150" y="1651000"/>
          <p14:tracePt t="114617" x="8312150" y="1663700"/>
          <p14:tracePt t="114633" x="8312150" y="1670050"/>
          <p14:tracePt t="114642" x="8312150" y="1682750"/>
          <p14:tracePt t="114650" x="8312150" y="1689100"/>
          <p14:tracePt t="114667" x="8312150" y="1701800"/>
          <p14:tracePt t="114683" x="8312150" y="1714500"/>
          <p14:tracePt t="114700" x="8305800" y="1720850"/>
          <p14:tracePt t="114717" x="8299450" y="1727200"/>
          <p14:tracePt t="114752" x="8293100" y="1727200"/>
          <p14:tracePt t="114769" x="8286750" y="1727200"/>
          <p14:tracePt t="114788" x="8267700" y="1727200"/>
          <p14:tracePt t="114795" x="8261350" y="1727200"/>
          <p14:tracePt t="114802" x="8248650" y="1727200"/>
          <p14:tracePt t="114817" x="8216900" y="1727200"/>
          <p14:tracePt t="114834" x="8197850" y="1727200"/>
          <p14:tracePt t="114850" x="8185150" y="1727200"/>
          <p14:tracePt t="118354" x="8178800" y="1727200"/>
          <p14:tracePt t="118362" x="8159750" y="1739900"/>
          <p14:tracePt t="118371" x="8153400" y="1746250"/>
          <p14:tracePt t="118379" x="8147050" y="1765300"/>
          <p14:tracePt t="118395" x="8128000" y="1778000"/>
          <p14:tracePt t="118412" x="8108950" y="1809750"/>
          <p14:tracePt t="118428" x="8096250" y="1822450"/>
          <p14:tracePt t="118445" x="8070850" y="1854200"/>
          <p14:tracePt t="118462" x="8001000" y="1892300"/>
          <p14:tracePt t="118479" x="7943850" y="1930400"/>
          <p14:tracePt t="118495" x="7880350" y="1974850"/>
          <p14:tracePt t="118512" x="7835900" y="2012950"/>
          <p14:tracePt t="118529" x="7810500" y="2032000"/>
          <p14:tracePt t="118545" x="7785100" y="2044700"/>
          <p14:tracePt t="118562" x="7778750" y="2063750"/>
          <p14:tracePt t="118579" x="7766050" y="2076450"/>
          <p14:tracePt t="118596" x="7766050" y="2089150"/>
          <p14:tracePt t="118629" x="7766050" y="2095500"/>
          <p14:tracePt t="118646" x="7759700" y="2101850"/>
          <p14:tracePt t="118664" x="7740650" y="2114550"/>
          <p14:tracePt t="118679" x="7708900" y="2127250"/>
          <p14:tracePt t="118695" x="7670800" y="2139950"/>
          <p14:tracePt t="118712" x="7626350" y="2152650"/>
          <p14:tracePt t="118729" x="7613650" y="2159000"/>
          <p14:tracePt t="118746" x="7575550" y="2159000"/>
          <p14:tracePt t="118762" x="7531100" y="2178050"/>
          <p14:tracePt t="118779" x="7505700" y="2184400"/>
          <p14:tracePt t="118796" x="7486650" y="2190750"/>
          <p14:tracePt t="118827" x="7480300" y="2190750"/>
          <p14:tracePt t="118987" x="7480300" y="2197100"/>
          <p14:tracePt t="118994" x="7473950" y="2203450"/>
          <p14:tracePt t="119011" x="7473950" y="2216150"/>
          <p14:tracePt t="119019" x="7473950" y="2222500"/>
          <p14:tracePt t="119034" x="7473950" y="2235200"/>
          <p14:tracePt t="119051" x="7473950" y="2241550"/>
          <p14:tracePt t="119068" x="7467600" y="2247900"/>
          <p14:tracePt t="119085" x="7467600" y="2254250"/>
          <p14:tracePt t="119101" x="7467600" y="2260600"/>
          <p14:tracePt t="119118" x="7467600" y="2279650"/>
          <p14:tracePt t="119135" x="7448550" y="2305050"/>
          <p14:tracePt t="119152" x="7416800" y="2349500"/>
          <p14:tracePt t="119168" x="7410450" y="2362200"/>
          <p14:tracePt t="119202" x="7404100" y="2374900"/>
          <p14:tracePt t="119331" x="7404100" y="2362200"/>
          <p14:tracePt t="119338" x="7404100" y="2343150"/>
          <p14:tracePt t="119352" x="7404100" y="2317750"/>
          <p14:tracePt t="119368" x="7410450" y="2279650"/>
          <p14:tracePt t="119385" x="7429500" y="2260600"/>
          <p14:tracePt t="119402" x="7435850" y="2241550"/>
          <p14:tracePt t="119418" x="7442200" y="2228850"/>
          <p14:tracePt t="119435" x="7454900" y="2222500"/>
          <p14:tracePt t="120074" x="7454900" y="2216150"/>
          <p14:tracePt t="120082" x="7454900" y="2203450"/>
          <p14:tracePt t="120090" x="7486650" y="2171700"/>
          <p14:tracePt t="120098" x="7562850" y="2120900"/>
          <p14:tracePt t="120115" x="7880350" y="1949450"/>
          <p14:tracePt t="120132" x="8153400" y="1797050"/>
          <p14:tracePt t="120148" x="8299450" y="1714500"/>
          <p14:tracePt t="120165" x="8356600" y="1663700"/>
          <p14:tracePt t="120182" x="8394700" y="1625600"/>
          <p14:tracePt t="120198" x="8407400" y="1606550"/>
          <p14:tracePt t="120215" x="8407400" y="1600200"/>
          <p14:tracePt t="120232" x="8407400" y="1587500"/>
          <p14:tracePt t="120249" x="8407400" y="1581150"/>
          <p14:tracePt t="120613" x="8394700" y="1581150"/>
          <p14:tracePt t="120629" x="8382000" y="1587500"/>
          <p14:tracePt t="120636" x="8369300" y="1600200"/>
          <p14:tracePt t="120645" x="8356600" y="1606550"/>
          <p14:tracePt t="120654" x="8343900" y="1612900"/>
          <p14:tracePt t="120671" x="8299450" y="1644650"/>
          <p14:tracePt t="120689" x="8140700" y="1758950"/>
          <p14:tracePt t="120705" x="8013700" y="1854200"/>
          <p14:tracePt t="120721" x="7899400" y="1936750"/>
          <p14:tracePt t="120737" x="7861300" y="1962150"/>
          <p14:tracePt t="120754" x="7848600" y="1974850"/>
          <p14:tracePt t="120771" x="7842250" y="1987550"/>
          <p14:tracePt t="120788" x="7835900" y="1993900"/>
          <p14:tracePt t="120804" x="7829550" y="2000250"/>
          <p14:tracePt t="120821" x="7823200" y="2006600"/>
          <p14:tracePt t="120838" x="7810500" y="2019300"/>
          <p14:tracePt t="120871" x="7791450" y="2032000"/>
          <p14:tracePt t="120890" x="7785100" y="2032000"/>
          <p14:tracePt t="120905" x="7766050" y="2051050"/>
          <p14:tracePt t="120921" x="7715250" y="2082800"/>
          <p14:tracePt t="120938" x="7620000" y="2139950"/>
          <p14:tracePt t="120954" x="7550150" y="2184400"/>
          <p14:tracePt t="120971" x="7518400" y="2190750"/>
          <p14:tracePt t="120988" x="7505700" y="2190750"/>
          <p14:tracePt t="121446" x="7512050" y="2190750"/>
          <p14:tracePt t="121454" x="7537450" y="2171700"/>
          <p14:tracePt t="121463" x="7588250" y="2139950"/>
          <p14:tracePt t="121472" x="7658100" y="2108200"/>
          <p14:tracePt t="121488" x="7772400" y="2032000"/>
          <p14:tracePt t="121505" x="7918450" y="1917700"/>
          <p14:tracePt t="121521" x="7975600" y="1860550"/>
          <p14:tracePt t="121538" x="8007350" y="1816100"/>
          <p14:tracePt t="121554" x="8026400" y="1790700"/>
          <p14:tracePt t="121571" x="8032750" y="1778000"/>
          <p14:tracePt t="121588" x="8039100" y="1771650"/>
          <p14:tracePt t="121605" x="8051800" y="1746250"/>
          <p14:tracePt t="121610" x="8058150" y="1739900"/>
          <p14:tracePt t="121621" x="8064500" y="1733550"/>
          <p14:tracePt t="121638" x="8064500" y="1727200"/>
          <p14:tracePt t="121655" x="8064500" y="1720850"/>
          <p14:tracePt t="121749" x="8077200" y="1714500"/>
          <p14:tracePt t="121774" x="8083550" y="1714500"/>
          <p14:tracePt t="121797" x="8083550" y="1708150"/>
          <p14:tracePt t="121888" x="8083550" y="1701800"/>
          <p14:tracePt t="121931" x="8083550" y="1695450"/>
          <p14:tracePt t="122205" x="8083550" y="1689100"/>
          <p14:tracePt t="122222" x="8070850" y="1689100"/>
          <p14:tracePt t="122230" x="8064500" y="1701800"/>
          <p14:tracePt t="122239" x="8051800" y="1708150"/>
          <p14:tracePt t="122253" x="8007350" y="1739900"/>
          <p14:tracePt t="122269" x="7950200" y="1784350"/>
          <p14:tracePt t="122286" x="7886700" y="1847850"/>
          <p14:tracePt t="122303" x="7829550" y="1917700"/>
          <p14:tracePt t="122319" x="7772400" y="1993900"/>
          <p14:tracePt t="122337" x="7727950" y="2051050"/>
          <p14:tracePt t="122354" x="7689850" y="2133600"/>
          <p14:tracePt t="122369" x="7683500" y="2139950"/>
          <p14:tracePt t="122477" x="7683500" y="2146300"/>
          <p14:tracePt t="122495" x="7677150" y="2159000"/>
          <p14:tracePt t="122514" x="7677150" y="2165350"/>
          <p14:tracePt t="122519" x="7670800" y="2165350"/>
          <p14:tracePt t="122536" x="7658100" y="2178050"/>
          <p14:tracePt t="122552" x="7651750" y="2184400"/>
          <p14:tracePt t="122569" x="7639050" y="2203450"/>
          <p14:tracePt t="122586" x="7620000" y="2216150"/>
          <p14:tracePt t="122602" x="7600950" y="2235200"/>
          <p14:tracePt t="122619" x="7588250" y="2247900"/>
          <p14:tracePt t="122860" x="7581900" y="2254250"/>
          <p14:tracePt t="122867" x="7575550" y="2254250"/>
          <p14:tracePt t="122886" x="7569200" y="2254250"/>
          <p14:tracePt t="122892" x="7562850" y="2260600"/>
          <p14:tracePt t="122901" x="7556500" y="2260600"/>
          <p14:tracePt t="122918" x="7550150" y="2266950"/>
          <p14:tracePt t="122934" x="7531100" y="2279650"/>
          <p14:tracePt t="122951" x="7518400" y="2292350"/>
          <p14:tracePt t="122968" x="7505700" y="2292350"/>
          <p14:tracePt t="122985" x="7499350" y="2298700"/>
          <p14:tracePt t="128391" x="7493000" y="2311400"/>
          <p14:tracePt t="128399" x="7493000" y="2330450"/>
          <p14:tracePt t="128408" x="7493000" y="2349500"/>
          <p14:tracePt t="128417" x="7493000" y="2362200"/>
          <p14:tracePt t="128433" x="7493000" y="2381250"/>
          <p14:tracePt t="128450" x="7480300" y="2406650"/>
          <p14:tracePt t="128467" x="7454900" y="2438400"/>
          <p14:tracePt t="128484" x="7315200" y="2501900"/>
          <p14:tracePt t="128500" x="7232650" y="2533650"/>
          <p14:tracePt t="128518" x="6915150" y="2622550"/>
          <p14:tracePt t="128533" x="6604000" y="2730500"/>
          <p14:tracePt t="128550" x="6178550" y="2838450"/>
          <p14:tracePt t="128567" x="5740400" y="2901950"/>
          <p14:tracePt t="128583" x="5289550" y="2965450"/>
          <p14:tracePt t="128600" x="4959350" y="3022600"/>
          <p14:tracePt t="128617" x="4737100" y="3041650"/>
          <p14:tracePt t="128634" x="4572000" y="3073400"/>
          <p14:tracePt t="128650" x="4413250" y="3079750"/>
          <p14:tracePt t="128667" x="4254500" y="3079750"/>
          <p14:tracePt t="128684" x="4076700" y="3079750"/>
          <p14:tracePt t="128700" x="3956050" y="3079750"/>
          <p14:tracePt t="128717" x="3873500" y="3079750"/>
          <p14:tracePt t="128733" x="3803650" y="3079750"/>
          <p14:tracePt t="128750" x="3759200" y="3079750"/>
          <p14:tracePt t="128767" x="3746500" y="3079750"/>
          <p14:tracePt t="128784" x="3740150" y="3086100"/>
          <p14:tracePt t="128800" x="3733800" y="3092450"/>
          <p14:tracePt t="128847" x="3727450" y="3092450"/>
          <p14:tracePt t="128902" x="3702050" y="3092450"/>
          <p14:tracePt t="128910" x="3676650" y="3092450"/>
          <p14:tracePt t="128918" x="3651250" y="3092450"/>
          <p14:tracePt t="128933" x="3587750" y="3092450"/>
          <p14:tracePt t="128950" x="3556000" y="3092450"/>
          <p14:tracePt t="129038" x="3562350" y="3117850"/>
          <p14:tracePt t="129047" x="3644900" y="3155950"/>
          <p14:tracePt t="129058" x="3721100" y="3187700"/>
          <p14:tracePt t="129068" x="3797300" y="3213100"/>
          <p14:tracePt t="129084" x="3911600" y="3232150"/>
          <p14:tracePt t="129100" x="3917950" y="3232150"/>
          <p14:tracePt t="129117" x="3790950" y="3206750"/>
          <p14:tracePt t="129464" x="3778250" y="3206750"/>
          <p14:tracePt t="129472" x="3765550" y="3200400"/>
          <p14:tracePt t="129481" x="3752850" y="3187700"/>
          <p14:tracePt t="129488" x="3727450" y="3181350"/>
          <p14:tracePt t="129505" x="3689350" y="3175000"/>
          <p14:tracePt t="129522" x="3644900" y="3155950"/>
          <p14:tracePt t="129538" x="3600450" y="3155950"/>
          <p14:tracePt t="129557" x="3556000" y="3155950"/>
          <p14:tracePt t="129572" x="3517900" y="3155950"/>
          <p14:tracePt t="129589" x="3435350" y="3155950"/>
          <p14:tracePt t="129605" x="3340100" y="3149600"/>
          <p14:tracePt t="129622" x="3225800" y="3130550"/>
          <p14:tracePt t="129638" x="3124200" y="3105150"/>
          <p14:tracePt t="129655" x="3054350" y="3079750"/>
          <p14:tracePt t="129672" x="3003550" y="3067050"/>
          <p14:tracePt t="129688" x="2978150" y="3060700"/>
          <p14:tracePt t="130128" x="2959100" y="3054350"/>
          <p14:tracePt t="130135" x="2952750" y="3048000"/>
          <p14:tracePt t="130143" x="2946400" y="3041650"/>
          <p14:tracePt t="130152" x="2927350" y="3035300"/>
          <p14:tracePt t="130169" x="2870200" y="3016250"/>
          <p14:tracePt t="130185" x="2819400" y="3009900"/>
          <p14:tracePt t="130202" x="2749550" y="3003550"/>
          <p14:tracePt t="130219" x="2705100" y="2990850"/>
          <p14:tracePt t="130237" x="2673350" y="2990850"/>
          <p14:tracePt t="130252" x="2667000" y="2990850"/>
          <p14:tracePt t="130269" x="2654300" y="2990850"/>
          <p14:tracePt t="130286" x="2647950" y="2990850"/>
          <p14:tracePt t="130303" x="2641600" y="2984500"/>
          <p14:tracePt t="130336" x="2628900" y="2984500"/>
          <p14:tracePt t="130369" x="2622550" y="2984500"/>
          <p14:tracePt t="130386" x="2603500" y="2984500"/>
          <p14:tracePt t="130403" x="2571750" y="2978150"/>
          <p14:tracePt t="130420" x="2508250" y="2978150"/>
          <p14:tracePt t="130437" x="2400300" y="2978150"/>
          <p14:tracePt t="130456" x="2330450" y="2978150"/>
          <p14:tracePt t="130469" x="2292350" y="2978150"/>
          <p14:tracePt t="130486" x="2286000" y="2978150"/>
          <p14:tracePt t="131176" x="2279650" y="2978150"/>
          <p14:tracePt t="131184" x="2266950" y="2978150"/>
          <p14:tracePt t="131208" x="2260600" y="2984500"/>
          <p14:tracePt t="131223" x="2254250" y="2984500"/>
          <p14:tracePt t="131232" x="2247900" y="2984500"/>
          <p14:tracePt t="131239" x="2241550" y="2984500"/>
          <p14:tracePt t="131255" x="2235200" y="2984500"/>
          <p14:tracePt t="131345" x="2247900" y="2990850"/>
          <p14:tracePt t="131352" x="2279650" y="2990850"/>
          <p14:tracePt t="131363" x="2343150" y="2997200"/>
          <p14:tracePt t="131380" x="2482850" y="3003550"/>
          <p14:tracePt t="131398" x="2692400" y="3022600"/>
          <p14:tracePt t="131414" x="3232150" y="3048000"/>
          <p14:tracePt t="131430" x="3638550" y="3079750"/>
          <p14:tracePt t="131447" x="3949700" y="3105150"/>
          <p14:tracePt t="131463" x="4152900" y="3130550"/>
          <p14:tracePt t="131480" x="4343400" y="3149600"/>
          <p14:tracePt t="131496" x="4527550" y="3175000"/>
          <p14:tracePt t="131513" x="4737100" y="3200400"/>
          <p14:tracePt t="131530" x="4959350" y="3219450"/>
          <p14:tracePt t="131547" x="5207000" y="3219450"/>
          <p14:tracePt t="131563" x="5486400" y="3219450"/>
          <p14:tracePt t="131581" x="5734050" y="3219450"/>
          <p14:tracePt t="131598" x="5994400" y="3219450"/>
          <p14:tracePt t="131614" x="6286500" y="3219450"/>
          <p14:tracePt t="131630" x="6438900" y="3219450"/>
          <p14:tracePt t="131647" x="6553200" y="3219450"/>
          <p14:tracePt t="131663" x="6642100" y="3219450"/>
          <p14:tracePt t="131680" x="6680200" y="3225800"/>
          <p14:tracePt t="131687" x="6699250" y="3225800"/>
          <p14:tracePt t="131697" x="6711950" y="3232150"/>
          <p14:tracePt t="131713" x="6737350" y="3232150"/>
          <p14:tracePt t="131730" x="6750050" y="3232150"/>
          <p14:tracePt t="131747" x="6756400" y="3232150"/>
          <p14:tracePt t="131785" x="6762750" y="3232150"/>
          <p14:tracePt t="131792" x="6775450" y="3232150"/>
          <p14:tracePt t="131809" x="6781800" y="3232150"/>
          <p14:tracePt t="131825" x="6788150" y="3232150"/>
          <p14:tracePt t="131841" x="6794500" y="3232150"/>
          <p14:tracePt t="131881" x="6800850" y="3232150"/>
          <p14:tracePt t="131891" x="6807200" y="3232150"/>
          <p14:tracePt t="131897" x="6819900" y="3225800"/>
          <p14:tracePt t="131914" x="6858000" y="3219450"/>
          <p14:tracePt t="131930" x="6946900" y="3187700"/>
          <p14:tracePt t="131947" x="7143750" y="3136900"/>
          <p14:tracePt t="131963" x="7435850" y="3054350"/>
          <p14:tracePt t="131980" x="7759700" y="2978150"/>
          <p14:tracePt t="131997" x="8096250" y="2959100"/>
          <p14:tracePt t="132013" x="8394700" y="2959100"/>
          <p14:tracePt t="132030" x="8451850" y="2952750"/>
          <p14:tracePt t="132047" x="8464550" y="2952750"/>
          <p14:tracePt t="132410" x="8458200" y="2952750"/>
          <p14:tracePt t="132426" x="8451850" y="2952750"/>
          <p14:tracePt t="132433" x="8439150" y="2952750"/>
          <p14:tracePt t="132444" x="8426450" y="2959100"/>
          <p14:tracePt t="132451" x="8407400" y="2965450"/>
          <p14:tracePt t="132470" x="8375650" y="2971800"/>
          <p14:tracePt t="132487" x="8362950" y="2978150"/>
          <p14:tracePt t="132770" x="8394700" y="2978150"/>
          <p14:tracePt t="132778" x="8470900" y="2978150"/>
          <p14:tracePt t="132791" x="8648700" y="2978150"/>
          <p14:tracePt t="132807" x="8851900" y="2978150"/>
          <p14:tracePt t="132824" x="9029700" y="2978150"/>
          <p14:tracePt t="132840" x="9188450" y="3009900"/>
          <p14:tracePt t="132857" x="9328150" y="3028950"/>
          <p14:tracePt t="132874" x="9461500" y="3041650"/>
          <p14:tracePt t="132891" x="9550400" y="3048000"/>
          <p14:tracePt t="132907" x="9620250" y="3048000"/>
          <p14:tracePt t="132924" x="9664700" y="3048000"/>
          <p14:tracePt t="132942" x="9690100" y="3048000"/>
          <p14:tracePt t="132957" x="9702800" y="3048000"/>
          <p14:tracePt t="132974" x="9715500" y="3048000"/>
          <p14:tracePt t="132995" x="9721850" y="3048000"/>
          <p14:tracePt t="133082" x="9740900" y="3048000"/>
          <p14:tracePt t="133090" x="9747250" y="3048000"/>
          <p14:tracePt t="133099" x="9772650" y="3048000"/>
          <p14:tracePt t="133107" x="9791700" y="3048000"/>
          <p14:tracePt t="133124" x="9912350" y="3060700"/>
          <p14:tracePt t="133142" x="10001250" y="3086100"/>
          <p14:tracePt t="133158" x="10045700" y="3143250"/>
          <p14:tracePt t="133174" x="10001250" y="3149600"/>
          <p14:tracePt t="133190" x="9874250" y="3136900"/>
          <p14:tracePt t="133418" x="9848850" y="3136900"/>
          <p14:tracePt t="133427" x="9810750" y="3130550"/>
          <p14:tracePt t="133436" x="9772650" y="3117850"/>
          <p14:tracePt t="133444" x="9747250" y="3105150"/>
          <p14:tracePt t="133460" x="9728200" y="3098800"/>
          <p14:tracePt t="133478" x="9721850" y="3098800"/>
          <p14:tracePt t="133494" x="9715500" y="3098800"/>
          <p14:tracePt t="133511" x="9702800" y="3098800"/>
          <p14:tracePt t="133527" x="9658350" y="3098800"/>
          <p14:tracePt t="133544" x="9613900" y="3098800"/>
          <p14:tracePt t="133560" x="9537700" y="3092450"/>
          <p14:tracePt t="133577" x="9429750" y="3067050"/>
          <p14:tracePt t="133594" x="9315450" y="3035300"/>
          <p14:tracePt t="133611" x="9232900" y="3009900"/>
          <p14:tracePt t="133627" x="9163050" y="2990850"/>
          <p14:tracePt t="133644" x="9118600" y="2978150"/>
          <p14:tracePt t="133661" x="9093200" y="2965450"/>
          <p14:tracePt t="133715" x="9086850" y="2965450"/>
          <p14:tracePt t="133722" x="9080500" y="2965450"/>
          <p14:tracePt t="133729" x="9074150" y="2965450"/>
          <p14:tracePt t="133744" x="9036050" y="2959100"/>
          <p14:tracePt t="133760" x="8997950" y="2952750"/>
          <p14:tracePt t="133777" x="8966200" y="2952750"/>
          <p14:tracePt t="133794" x="8959850" y="2952750"/>
          <p14:tracePt t="133811" x="8947150" y="2952750"/>
          <p14:tracePt t="133827" x="8934450" y="2940050"/>
          <p14:tracePt t="133844" x="8934450" y="2933700"/>
          <p14:tracePt t="134267" x="8928100" y="2927350"/>
          <p14:tracePt t="134274" x="8909050" y="2927350"/>
          <p14:tracePt t="134283" x="8883650" y="2927350"/>
          <p14:tracePt t="134291" x="8877300" y="2927350"/>
          <p14:tracePt t="134308" x="8858250" y="2927350"/>
          <p14:tracePt t="134324" x="8851900" y="2927350"/>
          <p14:tracePt t="134385" x="8839200" y="2927350"/>
          <p14:tracePt t="134393" x="8826500" y="2927350"/>
          <p14:tracePt t="134410" x="8807450" y="2927350"/>
          <p14:tracePt t="134483" x="8801100" y="2927350"/>
          <p14:tracePt t="134490" x="8788400" y="2927350"/>
          <p14:tracePt t="134499" x="8782050" y="2927350"/>
          <p14:tracePt t="134508" x="8756650" y="2921000"/>
          <p14:tracePt t="134525" x="8731250" y="2921000"/>
          <p14:tracePt t="134543" x="8699500" y="2921000"/>
          <p14:tracePt t="134666" x="8693150" y="2921000"/>
          <p14:tracePt t="134731" x="8693150" y="2914650"/>
          <p14:tracePt t="134921" x="8680450" y="2914650"/>
          <p14:tracePt t="134929" x="8648700" y="2914650"/>
          <p14:tracePt t="134937" x="8616950" y="2914650"/>
          <p14:tracePt t="134945" x="8578850" y="2901950"/>
          <p14:tracePt t="134962" x="8534400" y="2901950"/>
          <p14:tracePt t="134980" x="8515350" y="2895600"/>
          <p14:tracePt t="135058" x="8534400" y="2895600"/>
          <p14:tracePt t="135067" x="8553450" y="2895600"/>
          <p14:tracePt t="135075" x="8572500" y="2895600"/>
          <p14:tracePt t="135085" x="8597900" y="2895600"/>
          <p14:tracePt t="135095" x="8655050" y="2895600"/>
          <p14:tracePt t="135112" x="8737600" y="2895600"/>
          <p14:tracePt t="135129" x="8858250" y="2895600"/>
          <p14:tracePt t="135145" x="9010650" y="2921000"/>
          <p14:tracePt t="135162" x="9201150" y="2940050"/>
          <p14:tracePt t="135178" x="9461500" y="2978150"/>
          <p14:tracePt t="135195" x="9804400" y="2978150"/>
          <p14:tracePt t="135212" x="10153650" y="2978150"/>
          <p14:tracePt t="135219" x="10267950" y="2978150"/>
          <p14:tracePt t="135229" x="10350500" y="2978150"/>
          <p14:tracePt t="135245" x="10490200" y="2978150"/>
          <p14:tracePt t="135265" x="10604500" y="2978150"/>
          <p14:tracePt t="135279" x="10744200" y="2978150"/>
          <p14:tracePt t="135296" x="10763250" y="2978150"/>
          <p14:tracePt t="135313" x="10788650" y="2965450"/>
          <p14:tracePt t="135329" x="10795000" y="2965450"/>
          <p14:tracePt t="136058" x="10737850" y="2965450"/>
          <p14:tracePt t="136068" x="10655300" y="2965450"/>
          <p14:tracePt t="136075" x="10560050" y="2933700"/>
          <p14:tracePt t="136083" x="10439400" y="2933700"/>
          <p14:tracePt t="136099" x="10223500" y="2933700"/>
          <p14:tracePt t="136116" x="10090150" y="2940050"/>
          <p14:tracePt t="136132" x="10026650" y="2946400"/>
          <p14:tracePt t="136149" x="10013950" y="2952750"/>
          <p14:tracePt t="136307" x="10007600" y="2952750"/>
          <p14:tracePt t="136315" x="10007600" y="2959100"/>
          <p14:tracePt t="136324" x="9994900" y="2959100"/>
          <p14:tracePt t="136332" x="9994900" y="2965450"/>
          <p14:tracePt t="136349" x="9969500" y="2965450"/>
          <p14:tracePt t="136366" x="9925050" y="2965450"/>
          <p14:tracePt t="136382" x="9848850" y="2965450"/>
          <p14:tracePt t="136399" x="9531350" y="2965450"/>
          <p14:tracePt t="136415" x="9271000" y="2965450"/>
          <p14:tracePt t="136432" x="9105900" y="2965450"/>
          <p14:tracePt t="136449" x="9017000" y="2965450"/>
          <p14:tracePt t="136466" x="8991600" y="2959100"/>
          <p14:tracePt t="137004" x="8991600" y="2952750"/>
          <p14:tracePt t="137011" x="9004300" y="2952750"/>
          <p14:tracePt t="137020" x="9042400" y="2952750"/>
          <p14:tracePt t="137028" x="9074150" y="2952750"/>
          <p14:tracePt t="137045" x="9150350" y="2952750"/>
          <p14:tracePt t="137062" x="9226550" y="2952750"/>
          <p14:tracePt t="137078" x="9271000" y="2952750"/>
          <p14:tracePt t="137095" x="9290050" y="2952750"/>
          <p14:tracePt t="137112" x="9296400" y="2952750"/>
          <p14:tracePt t="137187" x="9309100" y="2952750"/>
          <p14:tracePt t="137195" x="9334500" y="2952750"/>
          <p14:tracePt t="137204" x="9353550" y="2952750"/>
          <p14:tracePt t="137212" x="9398000" y="2946400"/>
          <p14:tracePt t="137228" x="9525000" y="2927350"/>
          <p14:tracePt t="137245" x="9683750" y="2914650"/>
          <p14:tracePt t="137250" x="9772650" y="2889250"/>
          <p14:tracePt t="137261" x="9848850" y="2889250"/>
          <p14:tracePt t="137278" x="9956800" y="2876550"/>
          <p14:tracePt t="137295" x="10001250" y="2870200"/>
          <p14:tracePt t="137312" x="10026650" y="2870200"/>
          <p14:tracePt t="137493" x="10033000" y="2857500"/>
          <p14:tracePt t="137499" x="10033000" y="2844800"/>
          <p14:tracePt t="137513" x="10090150" y="2838450"/>
          <p14:tracePt t="137529" x="10191750" y="2825750"/>
          <p14:tracePt t="137545" x="10312400" y="2825750"/>
          <p14:tracePt t="137562" x="10394950" y="2825750"/>
          <p14:tracePt t="137579" x="10464800" y="2825750"/>
          <p14:tracePt t="137595" x="10490200" y="2825750"/>
          <p14:tracePt t="137612" x="10502900" y="2825750"/>
          <p14:tracePt t="137629" x="10502900" y="2832100"/>
          <p14:tracePt t="137645" x="10490200" y="2857500"/>
          <p14:tracePt t="137662" x="10458450" y="2863850"/>
          <p14:tracePt t="137679" x="10426700" y="2870200"/>
          <p14:tracePt t="137696" x="10407650" y="2870200"/>
          <p14:tracePt t="137712" x="10394950" y="2870200"/>
          <p14:tracePt t="137729" x="10375900" y="2870200"/>
          <p14:tracePt t="137746" x="10369550" y="2870200"/>
          <p14:tracePt t="137762" x="10369550" y="2863850"/>
          <p14:tracePt t="137772" x="10356850" y="2857500"/>
          <p14:tracePt t="137788" x="10350500" y="2857500"/>
          <p14:tracePt t="137812" x="10337800" y="2857500"/>
          <p14:tracePt t="137821" x="10331450" y="2857500"/>
          <p14:tracePt t="137829" x="10325100" y="2857500"/>
          <p14:tracePt t="137845" x="10299700" y="2857500"/>
          <p14:tracePt t="137862" x="10248900" y="2870200"/>
          <p14:tracePt t="137879" x="10185400" y="2889250"/>
          <p14:tracePt t="137898" x="10153650" y="2895600"/>
          <p14:tracePt t="137912" x="10134600" y="2895600"/>
          <p14:tracePt t="137929" x="10128250" y="2895600"/>
          <p14:tracePt t="138805" x="10115550" y="2901950"/>
          <p14:tracePt t="138812" x="10109200" y="2901950"/>
          <p14:tracePt t="138821" x="10096500" y="2901950"/>
          <p14:tracePt t="138835" x="10052050" y="2901950"/>
          <p14:tracePt t="138852" x="10001250" y="2901950"/>
          <p14:tracePt t="138868" x="9937750" y="2901950"/>
          <p14:tracePt t="138885" x="9874250" y="2901950"/>
          <p14:tracePt t="138902" x="9785350" y="2901950"/>
          <p14:tracePt t="138918" x="9709150" y="2901950"/>
          <p14:tracePt t="138935" x="9645650" y="2901950"/>
          <p14:tracePt t="138952" x="9601200" y="2901950"/>
          <p14:tracePt t="138968" x="9582150" y="2901950"/>
          <p14:tracePt t="139341" x="9575800" y="2901950"/>
          <p14:tracePt t="139348" x="9550400" y="2901950"/>
          <p14:tracePt t="139357" x="9493250" y="2901950"/>
          <p14:tracePt t="139366" x="9448800" y="2901950"/>
          <p14:tracePt t="139383" x="9378950" y="2901950"/>
          <p14:tracePt t="139399" x="9340850" y="2901950"/>
          <p14:tracePt t="139417" x="9296400" y="2889250"/>
          <p14:tracePt t="139433" x="9232900" y="2882900"/>
          <p14:tracePt t="139449" x="9207500" y="2876550"/>
          <p14:tracePt t="139466" x="9194800" y="2876550"/>
          <p14:tracePt t="139694" x="9182100" y="2876550"/>
          <p14:tracePt t="139702" x="9169400" y="2876550"/>
          <p14:tracePt t="139710" x="9150350" y="2876550"/>
          <p14:tracePt t="139719" x="9118600" y="2876550"/>
          <p14:tracePt t="139735" x="9061450" y="2876550"/>
          <p14:tracePt t="139753" x="8972550" y="2876550"/>
          <p14:tracePt t="139770" x="8718550" y="2838450"/>
          <p14:tracePt t="139786" x="8432800" y="2787650"/>
          <p14:tracePt t="139797" x="8261350" y="2743200"/>
          <p14:tracePt t="139806" x="8083550" y="2686050"/>
          <p14:tracePt t="139819" x="7861300" y="2616200"/>
          <p14:tracePt t="139836" x="7747000" y="2578100"/>
          <p14:tracePt t="139852" x="7683500" y="2552700"/>
          <p14:tracePt t="139869" x="7677150" y="2546350"/>
          <p14:tracePt t="139885" x="7664450" y="2527300"/>
          <p14:tracePt t="139902" x="7651750" y="2501900"/>
          <p14:tracePt t="139919" x="7626350" y="2470150"/>
          <p14:tracePt t="139935" x="7607300" y="2457450"/>
          <p14:tracePt t="139954" x="7575550" y="2438400"/>
          <p14:tracePt t="139970" x="7562850" y="2432050"/>
          <p14:tracePt t="140005" x="7550150" y="2419350"/>
          <p14:tracePt t="140019" x="7543800" y="2413000"/>
          <p14:tracePt t="140036" x="7543800" y="2400300"/>
          <p14:tracePt t="140052" x="7543800" y="2393950"/>
          <p14:tracePt t="140069" x="7543800" y="2387600"/>
          <p14:tracePt t="140086" x="7543800" y="2374900"/>
          <p14:tracePt t="140213" x="7543800" y="2393950"/>
          <p14:tracePt t="140223" x="7556500" y="2400300"/>
          <p14:tracePt t="140229" x="7569200" y="2425700"/>
          <p14:tracePt t="140237" x="7620000" y="2457450"/>
          <p14:tracePt t="140252" x="7753350" y="2546350"/>
          <p14:tracePt t="140269" x="7988300" y="2654300"/>
          <p14:tracePt t="140285" x="8286750" y="2774950"/>
          <p14:tracePt t="140291" x="8426450" y="2838450"/>
          <p14:tracePt t="140302" x="8528050" y="2876550"/>
          <p14:tracePt t="140319" x="8699500" y="2946400"/>
          <p14:tracePt t="140336" x="8813800" y="2990850"/>
          <p14:tracePt t="140353" x="8870950" y="3016250"/>
          <p14:tracePt t="140369" x="8877300" y="3016250"/>
          <p14:tracePt t="140447" x="8883650" y="3016250"/>
          <p14:tracePt t="140455" x="8890000" y="3016250"/>
          <p14:tracePt t="140463" x="8909050" y="3028950"/>
          <p14:tracePt t="140470" x="8928100" y="3028950"/>
          <p14:tracePt t="140486" x="9004300" y="3048000"/>
          <p14:tracePt t="140503" x="9080500" y="3060700"/>
          <p14:tracePt t="140519" x="9150350" y="3067050"/>
          <p14:tracePt t="140536" x="9182100" y="3073400"/>
          <p14:tracePt t="140685" x="9188450" y="3067050"/>
          <p14:tracePt t="140693" x="9169400" y="3041650"/>
          <p14:tracePt t="140703" x="9144000" y="3003550"/>
          <p14:tracePt t="140719" x="9061450" y="2908300"/>
          <p14:tracePt t="140737" x="9004300" y="2857500"/>
          <p14:tracePt t="140754" x="8972550" y="2819400"/>
          <p14:tracePt t="140770" x="8959850" y="2806700"/>
          <p14:tracePt t="140813" x="8953500" y="2806700"/>
          <p14:tracePt t="140854" x="8947150" y="2806700"/>
          <p14:tracePt t="140998" x="8940800" y="2806700"/>
          <p14:tracePt t="141006" x="8896350" y="2813050"/>
          <p14:tracePt t="141019" x="8769350" y="2813050"/>
          <p14:tracePt t="141036" x="8610600" y="2813050"/>
          <p14:tracePt t="141053" x="8534400" y="2832100"/>
          <p14:tracePt t="141069" x="8515350" y="2838450"/>
          <p14:tracePt t="141140" x="8521700" y="2838450"/>
          <p14:tracePt t="141150" x="8528050" y="2838450"/>
          <p14:tracePt t="141308" x="8534400" y="2838450"/>
          <p14:tracePt t="141316" x="8547100" y="2838450"/>
          <p14:tracePt t="141327" x="8553450" y="2838450"/>
          <p14:tracePt t="141332" x="8566150" y="2838450"/>
          <p14:tracePt t="141342" x="8572500" y="2838450"/>
          <p14:tracePt t="141359" x="8585200" y="2838450"/>
          <p14:tracePt t="141375" x="8616950" y="2844800"/>
          <p14:tracePt t="141518" x="8616950" y="2857500"/>
          <p14:tracePt t="141542" x="8610600" y="2863850"/>
          <p14:tracePt t="141558" x="8604250" y="2863850"/>
          <p14:tracePt t="141574" x="8597900" y="2876550"/>
          <p14:tracePt t="141583" x="8585200" y="2889250"/>
          <p14:tracePt t="141592" x="8578850" y="2895600"/>
          <p14:tracePt t="141610" x="8572500" y="2908300"/>
          <p14:tracePt t="141626" x="8553450" y="2933700"/>
          <p14:tracePt t="141642" x="8553450" y="2940050"/>
          <p14:tracePt t="141659" x="8547100" y="2959100"/>
          <p14:tracePt t="141676" x="8547100" y="2965450"/>
          <p14:tracePt t="141692" x="8547100" y="2971800"/>
          <p14:tracePt t="141725" x="8547100" y="2978150"/>
          <p14:tracePt t="142166" x="8547100" y="2984500"/>
          <p14:tracePt t="142691" x="8566150" y="2984500"/>
          <p14:tracePt t="142702" x="8597900" y="2984500"/>
          <p14:tracePt t="142708" x="8616950" y="2984500"/>
          <p14:tracePt t="142717" x="8636000" y="2984500"/>
          <p14:tracePt t="142732" x="8648700" y="2984500"/>
          <p14:tracePt t="142749" x="8667750" y="2984500"/>
          <p14:tracePt t="142766" x="8693150" y="2984500"/>
          <p14:tracePt t="142783" x="8718550" y="2984500"/>
          <p14:tracePt t="142799" x="8731250" y="2984500"/>
          <p14:tracePt t="143009" x="8750300" y="2984500"/>
          <p14:tracePt t="143016" x="8775700" y="2984500"/>
          <p14:tracePt t="143027" x="8807450" y="2984500"/>
          <p14:tracePt t="143038" x="8883650" y="2984500"/>
          <p14:tracePt t="143055" x="8947150" y="2984500"/>
          <p14:tracePt t="143071" x="9010650" y="2984500"/>
          <p14:tracePt t="143088" x="9036050" y="2984500"/>
          <p14:tracePt t="143309" x="9042400" y="2984500"/>
          <p14:tracePt t="143318" x="9055100" y="2984500"/>
          <p14:tracePt t="143863" x="9067800" y="2984500"/>
          <p14:tracePt t="143871" x="9086850" y="2984500"/>
          <p14:tracePt t="143884" x="9112250" y="2984500"/>
          <p14:tracePt t="143900" x="9169400" y="2984500"/>
          <p14:tracePt t="143917" x="9213850" y="2984500"/>
          <p14:tracePt t="143934" x="9271000" y="2984500"/>
          <p14:tracePt t="143950" x="9296400" y="2990850"/>
          <p14:tracePt t="145031" x="9302750" y="2990850"/>
          <p14:tracePt t="145055" x="9296400" y="2978150"/>
          <p14:tracePt t="145063" x="9271000" y="2971800"/>
          <p14:tracePt t="145074" x="9220200" y="2946400"/>
          <p14:tracePt t="145092" x="9112250" y="2895600"/>
          <p14:tracePt t="145108" x="9074150" y="2876550"/>
          <p14:tracePt t="145124" x="9061450" y="2863850"/>
          <p14:tracePt t="145366" x="9055100" y="2863850"/>
          <p14:tracePt t="145383" x="9036050" y="2863850"/>
          <p14:tracePt t="145390" x="8997950" y="2863850"/>
          <p14:tracePt t="145400" x="8953500" y="2863850"/>
          <p14:tracePt t="145407" x="8877300" y="2863850"/>
          <p14:tracePt t="145424" x="8782050" y="2813050"/>
          <p14:tracePt t="145441" x="8686800" y="2749550"/>
          <p14:tracePt t="145458" x="8667750" y="2686050"/>
          <p14:tracePt t="145474" x="8655050" y="2660650"/>
          <p14:tracePt t="145492" x="8655050" y="2609850"/>
          <p14:tracePt t="145507" x="8756650" y="2520950"/>
          <p14:tracePt t="145524" x="8921750" y="2451100"/>
          <p14:tracePt t="145541" x="9055100" y="2406650"/>
          <p14:tracePt t="145557" x="9175750" y="2368550"/>
          <p14:tracePt t="145574" x="9264650" y="2355850"/>
          <p14:tracePt t="145591" x="9340850" y="2355850"/>
          <p14:tracePt t="145608" x="9423400" y="2355850"/>
          <p14:tracePt t="145624" x="9525000" y="2368550"/>
          <p14:tracePt t="145641" x="9658350" y="2406650"/>
          <p14:tracePt t="145658" x="9779000" y="2432050"/>
          <p14:tracePt t="145676" x="9912350" y="2470150"/>
          <p14:tracePt t="145692" x="9994900" y="2508250"/>
          <p14:tracePt t="145708" x="10102850" y="2584450"/>
          <p14:tracePt t="145724" x="10147300" y="2628900"/>
          <p14:tracePt t="145741" x="10160000" y="2660650"/>
          <p14:tracePt t="145758" x="10166350" y="2667000"/>
          <p14:tracePt t="145774" x="10166350" y="2686050"/>
          <p14:tracePt t="145791" x="10166350" y="2724150"/>
          <p14:tracePt t="145808" x="10153650" y="2774950"/>
          <p14:tracePt t="145825" x="10096500" y="2838450"/>
          <p14:tracePt t="145841" x="10039350" y="2914650"/>
          <p14:tracePt t="145858" x="9982200" y="2990850"/>
          <p14:tracePt t="145868" x="9950450" y="3022600"/>
          <p14:tracePt t="145875" x="9937750" y="3041650"/>
          <p14:tracePt t="145893" x="9804400" y="3086100"/>
          <p14:tracePt t="145908" x="9690100" y="3092450"/>
          <p14:tracePt t="145925" x="9582150" y="3092450"/>
          <p14:tracePt t="145941" x="9505950" y="3092450"/>
          <p14:tracePt t="145958" x="9448800" y="3092450"/>
          <p14:tracePt t="145975" x="9423400" y="3092450"/>
          <p14:tracePt t="145991" x="9417050" y="3092450"/>
          <p14:tracePt t="146342" x="9410700" y="3086100"/>
          <p14:tracePt t="146351" x="9404350" y="3086100"/>
          <p14:tracePt t="146359" x="9404350" y="3079750"/>
          <p14:tracePt t="146366" x="9391650" y="3060700"/>
          <p14:tracePt t="146382" x="9378950" y="3035300"/>
          <p14:tracePt t="146399" x="9328150" y="2984500"/>
          <p14:tracePt t="146416" x="9251950" y="2933700"/>
          <p14:tracePt t="146432" x="9175750" y="2876550"/>
          <p14:tracePt t="146449" x="9105900" y="2832100"/>
          <p14:tracePt t="146466" x="9067800" y="2813050"/>
          <p14:tracePt t="146483" x="9055100" y="2813050"/>
          <p14:tracePt t="147112" x="9010650" y="2813050"/>
          <p14:tracePt t="147120" x="8915400" y="2851150"/>
          <p14:tracePt t="147129" x="8826500" y="2870200"/>
          <p14:tracePt t="147137" x="8705850" y="2895600"/>
          <p14:tracePt t="147154" x="8470900" y="2921000"/>
          <p14:tracePt t="147171" x="8204200" y="2946400"/>
          <p14:tracePt t="147188" x="7943850" y="2946400"/>
          <p14:tracePt t="147204" x="7486650" y="2946400"/>
          <p14:tracePt t="147220" x="7264400" y="2946400"/>
          <p14:tracePt t="147237" x="7219950" y="2946400"/>
          <p14:tracePt t="147271" x="7207250" y="2952750"/>
          <p14:tracePt t="147304" x="7194550" y="2959100"/>
          <p14:tracePt t="147320" x="7169150" y="2971800"/>
          <p14:tracePt t="147337" x="7124700" y="2971800"/>
          <p14:tracePt t="147354" x="7086600" y="2971800"/>
          <p14:tracePt t="147371" x="7073900" y="2971800"/>
          <p14:tracePt t="147424" x="7048500" y="2971800"/>
          <p14:tracePt t="147432" x="7016750" y="2971800"/>
          <p14:tracePt t="147441" x="6965950" y="2971800"/>
          <p14:tracePt t="147454" x="6838950" y="2971800"/>
          <p14:tracePt t="147471" x="6788150" y="2971800"/>
          <p14:tracePt t="147488" x="6813550" y="3016250"/>
          <p14:tracePt t="147504" x="6813550" y="3041650"/>
          <p14:tracePt t="147521" x="6813550" y="3054350"/>
          <p14:tracePt t="147584" x="6800850" y="3054350"/>
          <p14:tracePt t="147592" x="6775450" y="3048000"/>
          <p14:tracePt t="147604" x="6750050" y="3041650"/>
          <p14:tracePt t="147621" x="6572250" y="2984500"/>
          <p14:tracePt t="147638" x="6527800" y="2978150"/>
          <p14:tracePt t="147655" x="6521450" y="2978150"/>
          <p14:tracePt t="147705" x="6508750" y="2978150"/>
          <p14:tracePt t="147713" x="6502400" y="2978150"/>
          <p14:tracePt t="147721" x="6496050" y="2978150"/>
          <p14:tracePt t="147738" x="6489700" y="2978150"/>
          <p14:tracePt t="147785" x="6483350" y="2978150"/>
          <p14:tracePt t="147793" x="6477000" y="3003550"/>
          <p14:tracePt t="147805" x="6477000" y="3041650"/>
          <p14:tracePt t="147821" x="6489700" y="3054350"/>
          <p14:tracePt t="147838" x="6540500" y="3067050"/>
          <p14:tracePt t="147936" x="6546850" y="3067050"/>
          <p14:tracePt t="147943" x="6546850" y="3079750"/>
          <p14:tracePt t="147998" x="6546850" y="3073400"/>
          <p14:tracePt t="148008" x="6534150" y="3060700"/>
          <p14:tracePt t="148015" x="6527800" y="3060700"/>
          <p14:tracePt t="148025" x="6521450" y="3048000"/>
          <p14:tracePt t="148038" x="6521450" y="3041650"/>
          <p14:tracePt t="148071" x="6515100" y="3041650"/>
          <p14:tracePt t="148136" x="6515100" y="3048000"/>
          <p14:tracePt t="148143" x="6521450" y="3054350"/>
          <p14:tracePt t="148155" x="6553200" y="3054350"/>
          <p14:tracePt t="148172" x="6686550" y="3073400"/>
          <p14:tracePt t="148189" x="7029450" y="3073400"/>
          <p14:tracePt t="148206" x="7334250" y="3073400"/>
          <p14:tracePt t="148222" x="7658100" y="3073400"/>
          <p14:tracePt t="148238" x="7943850" y="3073400"/>
          <p14:tracePt t="148255" x="8191500" y="3073400"/>
          <p14:tracePt t="148272" x="8369300" y="3073400"/>
          <p14:tracePt t="148288" x="8509000" y="3086100"/>
          <p14:tracePt t="148304" x="8597900" y="3098800"/>
          <p14:tracePt t="148321" x="8674100" y="3098800"/>
          <p14:tracePt t="148338" x="8737600" y="3098800"/>
          <p14:tracePt t="148355" x="8775700" y="3098800"/>
          <p14:tracePt t="148360" x="8788400" y="3098800"/>
          <p14:tracePt t="148388" x="8794750" y="3098800"/>
          <p14:tracePt t="148433" x="8801100" y="3098800"/>
          <p14:tracePt t="148441" x="8813800" y="3098800"/>
          <p14:tracePt t="148449" x="8826500" y="3098800"/>
          <p14:tracePt t="148457" x="8839200" y="3098800"/>
          <p14:tracePt t="148472" x="8883650" y="3098800"/>
          <p14:tracePt t="148488" x="8921750" y="3098800"/>
          <p14:tracePt t="148505" x="8947150" y="3092450"/>
          <p14:tracePt t="148522" x="8953500" y="3086100"/>
          <p14:tracePt t="148538" x="8959850" y="3079750"/>
          <p14:tracePt t="148937" x="8953500" y="3079750"/>
          <p14:tracePt t="148945" x="8947150" y="3079750"/>
          <p14:tracePt t="148953" x="8928100" y="3079750"/>
          <p14:tracePt t="148961" x="8921750" y="3079750"/>
          <p14:tracePt t="148978" x="8902700" y="3079750"/>
          <p14:tracePt t="148994" x="8877300" y="3079750"/>
          <p14:tracePt t="149011" x="8864600" y="3079750"/>
          <p14:tracePt t="149029" x="8851900" y="3079750"/>
          <p14:tracePt t="149045" x="8845550" y="3079750"/>
          <p14:tracePt t="149288" x="8832850" y="3079750"/>
          <p14:tracePt t="149295" x="8826500" y="3079750"/>
          <p14:tracePt t="149302" x="8820150" y="3079750"/>
          <p14:tracePt t="149312" x="8807450" y="3079750"/>
          <p14:tracePt t="149336" x="8801100" y="3079750"/>
          <p14:tracePt t="149425" x="8794750" y="3067050"/>
          <p14:tracePt t="149434" x="8801100" y="3054350"/>
          <p14:tracePt t="149446" x="8832850" y="3054350"/>
          <p14:tracePt t="149462" x="8890000" y="3048000"/>
          <p14:tracePt t="149479" x="8997950" y="3041650"/>
          <p14:tracePt t="149496" x="9150350" y="3041650"/>
          <p14:tracePt t="149512" x="9347200" y="3041650"/>
          <p14:tracePt t="149529" x="9518650" y="3041650"/>
          <p14:tracePt t="149546" x="9652000" y="3041650"/>
          <p14:tracePt t="149562" x="9747250" y="3041650"/>
          <p14:tracePt t="149579" x="9779000" y="3041650"/>
          <p14:tracePt t="149642" x="9785350" y="3035300"/>
          <p14:tracePt t="150168" x="9785350" y="3028950"/>
          <p14:tracePt t="150193" x="9791700" y="3016250"/>
          <p14:tracePt t="150199" x="9804400" y="3009900"/>
          <p14:tracePt t="150218" x="9804400" y="3003550"/>
          <p14:tracePt t="150234" x="9810750" y="2997200"/>
          <p14:tracePt t="150242" x="9823450" y="2990850"/>
          <p14:tracePt t="150259" x="9842500" y="2984500"/>
          <p14:tracePt t="150276" x="9848850" y="2978150"/>
          <p14:tracePt t="150292" x="9867900" y="2965450"/>
          <p14:tracePt t="150309" x="9886950" y="2959100"/>
          <p14:tracePt t="150325" x="9899650" y="2946400"/>
          <p14:tracePt t="150342" x="9912350" y="2940050"/>
          <p14:tracePt t="150359" x="9944100" y="2921000"/>
          <p14:tracePt t="150376" x="9963150" y="2914650"/>
          <p14:tracePt t="150393" x="9975850" y="2901950"/>
          <p14:tracePt t="151570" x="9982200" y="2901950"/>
          <p14:tracePt t="151634" x="9988550" y="2895600"/>
          <p14:tracePt t="151674" x="9988550" y="2882900"/>
          <p14:tracePt t="151706" x="9994900" y="2876550"/>
          <p14:tracePt t="153274" x="9982200" y="2876550"/>
          <p14:tracePt t="153290" x="9963150" y="2876550"/>
          <p14:tracePt t="153299" x="9956800" y="2876550"/>
          <p14:tracePt t="153306" x="9950450" y="2876550"/>
          <p14:tracePt t="153322" x="9937750" y="2876550"/>
          <p14:tracePt t="153331" x="9937750" y="2882900"/>
          <p14:tracePt t="153348" x="9893300" y="2882900"/>
          <p14:tracePt t="153365" x="9747250" y="2882900"/>
          <p14:tracePt t="153382" x="9499600" y="2882900"/>
          <p14:tracePt t="153399" x="9251950" y="2882900"/>
          <p14:tracePt t="153415" x="8997950" y="2882900"/>
          <p14:tracePt t="153432" x="8915400" y="2882900"/>
          <p14:tracePt t="153449" x="8890000" y="2882900"/>
          <p14:tracePt t="153508" x="8902700" y="2882900"/>
          <p14:tracePt t="153611" x="8896350" y="2882900"/>
          <p14:tracePt t="154450" x="8883650" y="2882900"/>
          <p14:tracePt t="154460" x="8870950" y="2895600"/>
          <p14:tracePt t="154469" x="8864600" y="2901950"/>
          <p14:tracePt t="154475" x="8851900" y="2908300"/>
          <p14:tracePt t="154491" x="8845550" y="2908300"/>
          <p14:tracePt t="154508" x="8839200" y="2914650"/>
          <p14:tracePt t="154525" x="8839200" y="2921000"/>
          <p14:tracePt t="154651" x="8832850" y="2927350"/>
          <p14:tracePt t="154660" x="8826500" y="2927350"/>
          <p14:tracePt t="154668" x="8813800" y="2927350"/>
          <p14:tracePt t="154675" x="8807450" y="2927350"/>
          <p14:tracePt t="154692" x="8782050" y="2927350"/>
          <p14:tracePt t="154708" x="8737600" y="2927350"/>
          <p14:tracePt t="154725" x="8655050" y="2927350"/>
          <p14:tracePt t="154742" x="8623300" y="2921000"/>
          <p14:tracePt t="154758" x="8604250" y="2914650"/>
          <p14:tracePt t="154775" x="8591550" y="2895600"/>
          <p14:tracePt t="154794" x="8591550" y="2870200"/>
          <p14:tracePt t="154808" x="8591550" y="2844800"/>
          <p14:tracePt t="154825" x="8591550" y="2819400"/>
          <p14:tracePt t="154842" x="8591550" y="2800350"/>
          <p14:tracePt t="154859" x="8591550" y="2781300"/>
          <p14:tracePt t="154875" x="8591550" y="2768600"/>
          <p14:tracePt t="154892" x="8591550" y="2749550"/>
          <p14:tracePt t="154908" x="8591550" y="2736850"/>
          <p14:tracePt t="154925" x="8591550" y="2724150"/>
          <p14:tracePt t="154942" x="8591550" y="2705100"/>
          <p14:tracePt t="154958" x="8591550" y="2698750"/>
          <p14:tracePt t="154979" x="8591550" y="2686050"/>
          <p14:tracePt t="154992" x="8591550" y="2679700"/>
          <p14:tracePt t="155008" x="8597900" y="2660650"/>
          <p14:tracePt t="155025" x="8604250" y="2647950"/>
          <p14:tracePt t="155042" x="8623300" y="2616200"/>
          <p14:tracePt t="155058" x="8629650" y="2597150"/>
          <p14:tracePt t="155075" x="8655050" y="2565400"/>
          <p14:tracePt t="155092" x="8661400" y="2552700"/>
          <p14:tracePt t="155108" x="8667750" y="2540000"/>
          <p14:tracePt t="155125" x="8680450" y="2527300"/>
          <p14:tracePt t="155142" x="8693150" y="2508250"/>
          <p14:tracePt t="155159" x="8705850" y="2489200"/>
          <p14:tracePt t="155178" x="8712200" y="2482850"/>
          <p14:tracePt t="155192" x="8718550" y="2476500"/>
          <p14:tracePt t="155208" x="8731250" y="2463800"/>
          <p14:tracePt t="155225" x="8737600" y="2457450"/>
          <p14:tracePt t="155242" x="8743950" y="2451100"/>
          <p14:tracePt t="155258" x="8743950" y="2444750"/>
          <p14:tracePt t="155275" x="8750300" y="2444750"/>
          <p14:tracePt t="155292" x="8756650" y="2438400"/>
          <p14:tracePt t="155309" x="8775700" y="2425700"/>
          <p14:tracePt t="155325" x="8775700" y="2419350"/>
          <p14:tracePt t="155342" x="8794750" y="2413000"/>
          <p14:tracePt t="155359" x="8807450" y="2400300"/>
          <p14:tracePt t="155375" x="8826500" y="2387600"/>
          <p14:tracePt t="155392" x="8845550" y="2374900"/>
          <p14:tracePt t="155408" x="8877300" y="2368550"/>
          <p14:tracePt t="155425" x="8896350" y="2355850"/>
          <p14:tracePt t="155442" x="8934450" y="2336800"/>
          <p14:tracePt t="155459" x="8985250" y="2311400"/>
          <p14:tracePt t="155475" x="9029700" y="2305050"/>
          <p14:tracePt t="155492" x="9074150" y="2286000"/>
          <p14:tracePt t="155509" x="9112250" y="2279650"/>
          <p14:tracePt t="155526" x="9150350" y="2266950"/>
          <p14:tracePt t="155542" x="9182100" y="2266950"/>
          <p14:tracePt t="155559" x="9251950" y="2254250"/>
          <p14:tracePt t="155578" x="9359900" y="2241550"/>
          <p14:tracePt t="155593" x="9525000" y="2216150"/>
          <p14:tracePt t="155609" x="9620250" y="2216150"/>
          <p14:tracePt t="155626" x="9683750" y="2216150"/>
          <p14:tracePt t="155642" x="9734550" y="2216150"/>
          <p14:tracePt t="155659" x="9779000" y="2216150"/>
          <p14:tracePt t="155676" x="9817100" y="2216150"/>
          <p14:tracePt t="155692" x="9867900" y="2228850"/>
          <p14:tracePt t="155709" x="9918700" y="2247900"/>
          <p14:tracePt t="155726" x="9975850" y="2260600"/>
          <p14:tracePt t="155742" x="10013950" y="2279650"/>
          <p14:tracePt t="155760" x="10045700" y="2298700"/>
          <p14:tracePt t="155779" x="10083800" y="2330450"/>
          <p14:tracePt t="155792" x="10121900" y="2374900"/>
          <p14:tracePt t="155809" x="10153650" y="2400300"/>
          <p14:tracePt t="155826" x="10166350" y="2419350"/>
          <p14:tracePt t="155842" x="10179050" y="2444750"/>
          <p14:tracePt t="155859" x="10179050" y="2457450"/>
          <p14:tracePt t="155876" x="10185400" y="2482850"/>
          <p14:tracePt t="155893" x="10185400" y="2514600"/>
          <p14:tracePt t="155909" x="10191750" y="2540000"/>
          <p14:tracePt t="155926" x="10204450" y="2590800"/>
          <p14:tracePt t="155943" x="10210800" y="2622550"/>
          <p14:tracePt t="155960" x="10210800" y="2647950"/>
          <p14:tracePt t="155970" x="10210800" y="2667000"/>
          <p14:tracePt t="155993" x="10210800" y="2692400"/>
          <p14:tracePt t="156009" x="10204450" y="2717800"/>
          <p14:tracePt t="156026" x="10191750" y="2736850"/>
          <p14:tracePt t="156042" x="10172700" y="2755900"/>
          <p14:tracePt t="156059" x="10147300" y="2781300"/>
          <p14:tracePt t="156093" x="10026650" y="2819400"/>
          <p14:tracePt t="156109" x="9956800" y="2844800"/>
          <p14:tracePt t="156126" x="9867900" y="2857500"/>
          <p14:tracePt t="156143" x="9766300" y="2889250"/>
          <p14:tracePt t="156159" x="9652000" y="2921000"/>
          <p14:tracePt t="156176" x="9461500" y="2959100"/>
          <p14:tracePt t="156192" x="9321800" y="2978150"/>
          <p14:tracePt t="156209" x="9213850" y="2978150"/>
          <p14:tracePt t="156226" x="9144000" y="2978150"/>
          <p14:tracePt t="156243" x="9118600" y="2978150"/>
          <p14:tracePt t="156260" x="9105900" y="2978150"/>
          <p14:tracePt t="156276" x="9093200" y="2978150"/>
          <p14:tracePt t="156364" x="9086850" y="2978150"/>
          <p14:tracePt t="156373" x="9080500" y="2984500"/>
          <p14:tracePt t="156381" x="9067800" y="2984500"/>
          <p14:tracePt t="156392" x="9029700" y="2997200"/>
          <p14:tracePt t="156409" x="9010650" y="2997200"/>
          <p14:tracePt t="156426" x="9004300" y="2997200"/>
          <p14:tracePt t="156605" x="8991600" y="2997200"/>
          <p14:tracePt t="156614" x="8985250" y="2997200"/>
          <p14:tracePt t="156622" x="8959850" y="2997200"/>
          <p14:tracePt t="156630" x="8928100" y="2997200"/>
          <p14:tracePt t="156643" x="8877300" y="2997200"/>
          <p14:tracePt t="156660" x="8826500" y="2997200"/>
          <p14:tracePt t="156677" x="8769350" y="2997200"/>
          <p14:tracePt t="156693" x="8737600" y="2990850"/>
          <p14:tracePt t="156710" x="8724900" y="2990850"/>
          <p14:tracePt t="156727" x="8718550" y="2990850"/>
          <p14:tracePt t="156869" x="8712200" y="2990850"/>
          <p14:tracePt t="156877" x="8655050" y="2990850"/>
          <p14:tracePt t="156886" x="8578850" y="2990850"/>
          <p14:tracePt t="156893" x="8483600" y="2990850"/>
          <p14:tracePt t="156910" x="8242300" y="2990850"/>
          <p14:tracePt t="156927" x="7956550" y="2990850"/>
          <p14:tracePt t="156944" x="7734300" y="2990850"/>
          <p14:tracePt t="156961" x="7512050" y="2990850"/>
          <p14:tracePt t="156971" x="7366000" y="2990850"/>
          <p14:tracePt t="156983" x="7334250" y="2990850"/>
          <p14:tracePt t="156994" x="7321550" y="2990850"/>
          <p14:tracePt t="157027" x="7308850" y="2990850"/>
          <p14:tracePt t="157043" x="7283450" y="2990850"/>
          <p14:tracePt t="157060" x="7226300" y="2990850"/>
          <p14:tracePt t="157077" x="7175500" y="2990850"/>
          <p14:tracePt t="157093" x="7124700" y="2990850"/>
          <p14:tracePt t="157110" x="7086600" y="2990850"/>
          <p14:tracePt t="157127" x="7035800" y="2984500"/>
          <p14:tracePt t="157143" x="6946900" y="2965450"/>
          <p14:tracePt t="157160" x="6807200" y="2965450"/>
          <p14:tracePt t="157177" x="6769100" y="2965450"/>
          <p14:tracePt t="157193" x="6584950" y="2965450"/>
          <p14:tracePt t="157210" x="6502400" y="2965450"/>
          <p14:tracePt t="157227" x="6451600" y="2965450"/>
          <p14:tracePt t="157244" x="6394450" y="2965450"/>
          <p14:tracePt t="157260" x="6318250" y="2965450"/>
          <p14:tracePt t="157277" x="6223000" y="2965450"/>
          <p14:tracePt t="157294" x="6140450" y="2965450"/>
          <p14:tracePt t="157310" x="6076950" y="2965450"/>
          <p14:tracePt t="157327" x="6007100" y="2959100"/>
          <p14:tracePt t="157344" x="5911850" y="2946400"/>
          <p14:tracePt t="157361" x="5765800" y="2946400"/>
          <p14:tracePt t="157377" x="5581650" y="2946400"/>
          <p14:tracePt t="157393" x="5530850" y="2946400"/>
          <p14:tracePt t="157410" x="5518150" y="2946400"/>
          <p14:tracePt t="157565" x="5518150" y="2959100"/>
          <p14:tracePt t="157573" x="5537200" y="2965450"/>
          <p14:tracePt t="157582" x="5556250" y="2965450"/>
          <p14:tracePt t="157594" x="5575300" y="2965450"/>
          <p14:tracePt t="157789" x="5594350" y="2971800"/>
          <p14:tracePt t="157805" x="5568950" y="2971800"/>
          <p14:tracePt t="157813" x="5530850" y="2959100"/>
          <p14:tracePt t="157823" x="5486400" y="2959100"/>
          <p14:tracePt t="157834" x="5378450" y="2946400"/>
          <p14:tracePt t="157850" x="5334000" y="2940050"/>
          <p14:tracePt t="157866" x="5200650" y="2908300"/>
          <p14:tracePt t="157883" x="5124450" y="2908300"/>
          <p14:tracePt t="157900" x="5080000" y="2908300"/>
          <p14:tracePt t="157916" x="5016500" y="2908300"/>
          <p14:tracePt t="157933" x="4908550" y="2908300"/>
          <p14:tracePt t="157950" x="4743450" y="2908300"/>
          <p14:tracePt t="157962" x="4648200" y="2908300"/>
          <p14:tracePt t="157968" x="4533900" y="2908300"/>
          <p14:tracePt t="157983" x="4298950" y="2908300"/>
          <p14:tracePt t="158000" x="4108450" y="2870200"/>
          <p14:tracePt t="158017" x="3956050" y="2857500"/>
          <p14:tracePt t="158035" x="3803650" y="2825750"/>
          <p14:tracePt t="158050" x="3784600" y="2825750"/>
          <p14:tracePt t="158107" x="3778250" y="2825750"/>
          <p14:tracePt t="158115" x="3771900" y="2825750"/>
          <p14:tracePt t="158123" x="3759200" y="2825750"/>
          <p14:tracePt t="158133" x="3733800" y="2825750"/>
          <p14:tracePt t="158150" x="3670300" y="2825750"/>
          <p14:tracePt t="158167" x="3556000" y="2832100"/>
          <p14:tracePt t="158183" x="3460750" y="2844800"/>
          <p14:tracePt t="158200" x="3352800" y="2857500"/>
          <p14:tracePt t="158218" x="3232150" y="2857500"/>
          <p14:tracePt t="158234" x="3086100" y="2857500"/>
          <p14:tracePt t="158250" x="3028950" y="2857500"/>
          <p14:tracePt t="158267" x="2990850" y="2857500"/>
          <p14:tracePt t="158283" x="2940050" y="2857500"/>
          <p14:tracePt t="158300" x="2901950" y="2857500"/>
          <p14:tracePt t="158317" x="2857500" y="2863850"/>
          <p14:tracePt t="158333" x="2844800" y="2870200"/>
          <p14:tracePt t="158350" x="2832100" y="2870200"/>
          <p14:tracePt t="158395" x="2825750" y="2870200"/>
          <p14:tracePt t="158411" x="2813050" y="2876550"/>
          <p14:tracePt t="158421" x="2806700" y="2876550"/>
          <p14:tracePt t="158435" x="2774950" y="2876550"/>
          <p14:tracePt t="158450" x="2762250" y="2876550"/>
          <p14:tracePt t="158467" x="2749550" y="2876550"/>
          <p14:tracePt t="158483" x="2736850" y="2882900"/>
          <p14:tracePt t="158500" x="2717800" y="2908300"/>
          <p14:tracePt t="158517" x="2692400" y="2927350"/>
          <p14:tracePt t="158533" x="2692400" y="2952750"/>
          <p14:tracePt t="158550" x="2686050" y="2965450"/>
          <p14:tracePt t="158567" x="2686050" y="2971800"/>
          <p14:tracePt t="158685" x="2686050" y="2978150"/>
          <p14:tracePt t="158710" x="2692400" y="2978150"/>
          <p14:tracePt t="158718" x="2705100" y="2978150"/>
          <p14:tracePt t="158727" x="2724150" y="2978150"/>
          <p14:tracePt t="158734" x="2755900" y="2978150"/>
          <p14:tracePt t="158750" x="2870200" y="2978150"/>
          <p14:tracePt t="158767" x="3028950" y="2978150"/>
          <p14:tracePt t="158784" x="3187700" y="2978150"/>
          <p14:tracePt t="158802" x="3327400" y="2978150"/>
          <p14:tracePt t="158818" x="3416300" y="2978150"/>
          <p14:tracePt t="158834" x="3441700" y="2978150"/>
          <p14:tracePt t="158953" x="3448050" y="2978150"/>
          <p14:tracePt t="158966" x="3454400" y="2978150"/>
          <p14:tracePt t="158976" x="3467100" y="2971800"/>
          <p14:tracePt t="158984" x="3479800" y="2971800"/>
          <p14:tracePt t="159001" x="3530600" y="2971800"/>
          <p14:tracePt t="159018" x="3594100" y="2971800"/>
          <p14:tracePt t="159035" x="3733800" y="2971800"/>
          <p14:tracePt t="159051" x="3841750" y="2971800"/>
          <p14:tracePt t="159067" x="3937000" y="2971800"/>
          <p14:tracePt t="159084" x="4013200" y="2971800"/>
          <p14:tracePt t="159101" x="4108450" y="2971800"/>
          <p14:tracePt t="159117" x="4178300" y="2971800"/>
          <p14:tracePt t="159134" x="4210050" y="2971800"/>
          <p14:tracePt t="159150" x="4229100" y="2971800"/>
          <p14:tracePt t="159228" x="4235450" y="2971800"/>
          <p14:tracePt t="159237" x="4241800" y="2971800"/>
          <p14:tracePt t="159244" x="4254500" y="2971800"/>
          <p14:tracePt t="159253" x="4260850" y="2971800"/>
          <p14:tracePt t="159267" x="4305300" y="2971800"/>
          <p14:tracePt t="159284" x="4368800" y="2971800"/>
          <p14:tracePt t="159301" x="4457700" y="2971800"/>
          <p14:tracePt t="159318" x="4584700" y="2971800"/>
          <p14:tracePt t="159334" x="4730750" y="2971800"/>
          <p14:tracePt t="159351" x="4870450" y="2971800"/>
          <p14:tracePt t="159368" x="5029200" y="2971800"/>
          <p14:tracePt t="159384" x="5156200" y="2971800"/>
          <p14:tracePt t="159400" x="5302250" y="2990850"/>
          <p14:tracePt t="159419" x="5530850" y="2997200"/>
          <p14:tracePt t="159434" x="5657850" y="2997200"/>
          <p14:tracePt t="159451" x="5759450" y="2997200"/>
          <p14:tracePt t="159467" x="5861050" y="3009900"/>
          <p14:tracePt t="159484" x="5937250" y="3022600"/>
          <p14:tracePt t="159501" x="5994400" y="3028950"/>
          <p14:tracePt t="159518" x="6051550" y="3035300"/>
          <p14:tracePt t="159534" x="6096000" y="3035300"/>
          <p14:tracePt t="159551" x="6121400" y="3035300"/>
          <p14:tracePt t="159568" x="6146800" y="3035300"/>
          <p14:tracePt t="159585" x="6172200" y="3035300"/>
          <p14:tracePt t="159602" x="6210300" y="3035300"/>
          <p14:tracePt t="159619" x="6254750" y="3035300"/>
          <p14:tracePt t="159636" x="6292850" y="3035300"/>
          <p14:tracePt t="159651" x="6324600" y="3035300"/>
          <p14:tracePt t="159668" x="6508750" y="3035300"/>
          <p14:tracePt t="159684" x="6635750" y="3035300"/>
          <p14:tracePt t="159701" x="6711950" y="3035300"/>
          <p14:tracePt t="159718" x="6756400" y="3035300"/>
          <p14:tracePt t="161007" x="6724650" y="3003550"/>
          <p14:tracePt t="161015" x="6635750" y="2946400"/>
          <p14:tracePt t="161024" x="6534150" y="2914650"/>
          <p14:tracePt t="161033" x="6388100" y="2851150"/>
          <p14:tracePt t="161050" x="5880100" y="2628900"/>
          <p14:tracePt t="161066" x="5511800" y="2508250"/>
          <p14:tracePt t="161083" x="3708400" y="1860550"/>
          <p14:tracePt t="161100" x="2787650" y="1600200"/>
          <p14:tracePt t="161116" x="2057400" y="1384300"/>
          <p14:tracePt t="161133" x="1517650" y="1238250"/>
          <p14:tracePt t="161150" x="1282700" y="1130300"/>
          <p14:tracePt t="161167" x="1231900" y="1104900"/>
          <p14:tracePt t="161293" x="1225550" y="1104900"/>
          <p14:tracePt t="161301" x="1219200" y="1104900"/>
          <p14:tracePt t="161309" x="1206500" y="1104900"/>
          <p14:tracePt t="161318" x="1187450" y="1104900"/>
          <p14:tracePt t="161333" x="1111250" y="1104900"/>
          <p14:tracePt t="161350" x="1041400" y="1117600"/>
          <p14:tracePt t="161367" x="996950" y="1130300"/>
          <p14:tracePt t="161383" x="984250" y="1149350"/>
          <p14:tracePt t="161400" x="984250" y="1162050"/>
          <p14:tracePt t="161417" x="984250" y="1193800"/>
          <p14:tracePt t="161433" x="1041400" y="1282700"/>
          <p14:tracePt t="161451" x="1225550" y="1447800"/>
          <p14:tracePt t="161467" x="1371600" y="1555750"/>
          <p14:tracePt t="161484" x="1447800" y="1600200"/>
          <p14:tracePt t="161500" x="1600200" y="1695450"/>
          <p14:tracePt t="161517" x="1612900" y="1701800"/>
          <p14:tracePt t="161550" x="1619250" y="1701800"/>
          <p14:tracePt t="161565" x="1619250" y="1720850"/>
          <p14:tracePt t="161574" x="1625600" y="1746250"/>
          <p14:tracePt t="161584" x="1631950" y="1758950"/>
          <p14:tracePt t="161601" x="1651000" y="1809750"/>
          <p14:tracePt t="161617" x="1701800" y="1847850"/>
          <p14:tracePt t="161634" x="1822450" y="1860550"/>
          <p14:tracePt t="161652" x="1968500" y="1866900"/>
          <p14:tracePt t="161668" x="2203450" y="1892300"/>
          <p14:tracePt t="161684" x="2324100" y="1911350"/>
          <p14:tracePt t="161700" x="2419350" y="1943100"/>
          <p14:tracePt t="161717" x="2444750" y="1949450"/>
          <p14:tracePt t="161734" x="2463800" y="1962150"/>
          <p14:tracePt t="161751" x="2463800" y="1981200"/>
          <p14:tracePt t="161767" x="2463800" y="2000250"/>
          <p14:tracePt t="161784" x="2463800" y="2012950"/>
          <p14:tracePt t="161801" x="2463800" y="2019300"/>
          <p14:tracePt t="161817" x="2463800" y="2025650"/>
          <p14:tracePt t="161834" x="2463800" y="2038350"/>
          <p14:tracePt t="161851" x="2463800" y="2051050"/>
          <p14:tracePt t="161867" x="2463800" y="2063750"/>
          <p14:tracePt t="161884" x="2444750" y="2070100"/>
          <p14:tracePt t="161901" x="2425700" y="2070100"/>
          <p14:tracePt t="161917" x="2393950" y="2082800"/>
          <p14:tracePt t="161934" x="2349500" y="2082800"/>
          <p14:tracePt t="161951" x="2260600" y="2089150"/>
          <p14:tracePt t="161967" x="2171700" y="2120900"/>
          <p14:tracePt t="161984" x="2095500" y="2159000"/>
          <p14:tracePt t="162001" x="2070100" y="2171700"/>
          <p14:tracePt t="162018" x="2051050" y="2178050"/>
          <p14:tracePt t="162034" x="2051050" y="2184400"/>
          <p14:tracePt t="162051" x="2044700" y="2190750"/>
          <p14:tracePt t="162067" x="2038350" y="2197100"/>
          <p14:tracePt t="162084" x="2019300" y="2209800"/>
          <p14:tracePt t="162101" x="2000250" y="2209800"/>
          <p14:tracePt t="162118" x="1974850" y="2209800"/>
          <p14:tracePt t="162134" x="1936750" y="2209800"/>
          <p14:tracePt t="162151" x="1860550" y="2209800"/>
          <p14:tracePt t="162168" x="1790700" y="2190750"/>
          <p14:tracePt t="162184" x="1739900" y="2190750"/>
          <p14:tracePt t="162201" x="1708150" y="2184400"/>
          <p14:tracePt t="162218" x="1682750" y="2178050"/>
          <p14:tracePt t="162235" x="1663700" y="2171700"/>
          <p14:tracePt t="162252" x="1657350" y="2165350"/>
          <p14:tracePt t="162268" x="1631950" y="2152650"/>
          <p14:tracePt t="162284" x="1606550" y="2133600"/>
          <p14:tracePt t="162301" x="1587500" y="2120900"/>
          <p14:tracePt t="162317" x="1581150" y="2095500"/>
          <p14:tracePt t="162334" x="1581150" y="2070100"/>
          <p14:tracePt t="162351" x="1581150" y="2051050"/>
          <p14:tracePt t="162367" x="1581150" y="2044700"/>
          <p14:tracePt t="162384" x="1581150" y="2025650"/>
          <p14:tracePt t="162401" x="1574800" y="2025650"/>
          <p14:tracePt t="162418" x="1568450" y="2006600"/>
          <p14:tracePt t="162435" x="1562100" y="1993900"/>
          <p14:tracePt t="162452" x="1549400" y="1968500"/>
          <p14:tracePt t="162467" x="1536700" y="1943100"/>
          <p14:tracePt t="162484" x="1524000" y="1924050"/>
          <p14:tracePt t="162501" x="1524000" y="1911350"/>
          <p14:tracePt t="162518" x="1517650" y="1905000"/>
          <p14:tracePt t="162527" x="1517650" y="1898650"/>
          <p14:tracePt t="162551" x="1517650" y="1892300"/>
          <p14:tracePt t="162568" x="1511300" y="1885950"/>
          <p14:tracePt t="162585" x="1511300" y="1873250"/>
          <p14:tracePt t="162602" x="1498600" y="1847850"/>
          <p14:tracePt t="162618" x="1498600" y="1841500"/>
          <p14:tracePt t="162636" x="1498600" y="1828800"/>
          <p14:tracePt t="162652" x="1492250" y="1797050"/>
          <p14:tracePt t="162668" x="1492250" y="1784350"/>
          <p14:tracePt t="162684" x="1492250" y="1771650"/>
          <p14:tracePt t="162701" x="1485900" y="1746250"/>
          <p14:tracePt t="162718" x="1485900" y="1727200"/>
          <p14:tracePt t="162734" x="1485900" y="1714500"/>
          <p14:tracePt t="162751" x="1485900" y="1682750"/>
          <p14:tracePt t="162768" x="1485900" y="1663700"/>
          <p14:tracePt t="162785" x="1492250" y="1644650"/>
          <p14:tracePt t="162801" x="1504950" y="1612900"/>
          <p14:tracePt t="162818" x="1511300" y="1606550"/>
          <p14:tracePt t="162836" x="1511300" y="1593850"/>
          <p14:tracePt t="162852" x="1517650" y="1581150"/>
          <p14:tracePt t="162868" x="1524000" y="1581150"/>
          <p14:tracePt t="162902" x="1536700" y="1574800"/>
          <p14:tracePt t="162918" x="1549400" y="1562100"/>
          <p14:tracePt t="162935" x="1562100" y="1562100"/>
          <p14:tracePt t="162952" x="1593850" y="1549400"/>
          <p14:tracePt t="162968" x="1631950" y="1524000"/>
          <p14:tracePt t="162985" x="1651000" y="1517650"/>
          <p14:tracePt t="163002" x="1670050" y="1504950"/>
          <p14:tracePt t="163018" x="1676400" y="1504950"/>
          <p14:tracePt t="163035" x="1689100" y="1504950"/>
          <p14:tracePt t="163045" x="1701800" y="1504950"/>
          <p14:tracePt t="163068" x="1714500" y="1504950"/>
          <p14:tracePt t="163085" x="1727200" y="1504950"/>
          <p14:tracePt t="163102" x="1752600" y="1504950"/>
          <p14:tracePt t="163118" x="1784350" y="1504950"/>
          <p14:tracePt t="163135" x="1816100" y="1504950"/>
          <p14:tracePt t="163152" x="1835150" y="1504950"/>
          <p14:tracePt t="163169" x="1854200" y="1511300"/>
          <p14:tracePt t="163185" x="1892300" y="1536700"/>
          <p14:tracePt t="163202" x="1911350" y="1549400"/>
          <p14:tracePt t="163219" x="1936750" y="1568450"/>
          <p14:tracePt t="163236" x="1962150" y="1600200"/>
          <p14:tracePt t="163252" x="2000250" y="1644650"/>
          <p14:tracePt t="163268" x="2019300" y="1670050"/>
          <p14:tracePt t="163285" x="2038350" y="1701800"/>
          <p14:tracePt t="163302" x="2070100" y="1739900"/>
          <p14:tracePt t="163318" x="2095500" y="1784350"/>
          <p14:tracePt t="163335" x="2120900" y="1835150"/>
          <p14:tracePt t="163352" x="2139950" y="1866900"/>
          <p14:tracePt t="163368" x="2146300" y="1905000"/>
          <p14:tracePt t="163385" x="2152650" y="1917700"/>
          <p14:tracePt t="163402" x="2152650" y="1943100"/>
          <p14:tracePt t="163418" x="2152650" y="1949450"/>
          <p14:tracePt t="163435" x="2152650" y="1962150"/>
          <p14:tracePt t="163452" x="2152650" y="1968500"/>
          <p14:tracePt t="163469" x="2152650" y="1974850"/>
          <p14:tracePt t="163485" x="2152650" y="1987550"/>
          <p14:tracePt t="163502" x="2146300" y="1987550"/>
          <p14:tracePt t="163519" x="2133600" y="1993900"/>
          <p14:tracePt t="163535" x="2114550" y="2006600"/>
          <p14:tracePt t="163552" x="2095500" y="2019300"/>
          <p14:tracePt t="163558" x="2089150" y="2025650"/>
          <p14:tracePt t="163568" x="2070100" y="2044700"/>
          <p14:tracePt t="163585" x="2044700" y="2057400"/>
          <p14:tracePt t="163602" x="2019300" y="2070100"/>
          <p14:tracePt t="163619" x="2000250" y="2076450"/>
          <p14:tracePt t="163636" x="1993900" y="2082800"/>
          <p14:tracePt t="163652" x="1968500" y="2082800"/>
          <p14:tracePt t="163669" x="1943100" y="2095500"/>
          <p14:tracePt t="163685" x="1917700" y="2101850"/>
          <p14:tracePt t="163702" x="1898650" y="2108200"/>
          <p14:tracePt t="163719" x="1892300" y="2108200"/>
          <p14:tracePt t="163736" x="1879600" y="2108200"/>
          <p14:tracePt t="163752" x="1866900" y="2120900"/>
          <p14:tracePt t="163769" x="1828800" y="2120900"/>
          <p14:tracePt t="163786" x="1790700" y="2120900"/>
          <p14:tracePt t="163802" x="1758950" y="2120900"/>
          <p14:tracePt t="163821" x="1733550" y="2120900"/>
          <p14:tracePt t="163838" x="1714500" y="2120900"/>
          <p14:tracePt t="164945" x="1708150" y="2120900"/>
          <p14:tracePt t="164953" x="1701800" y="2120900"/>
          <p14:tracePt t="164962" x="1701800" y="2127250"/>
          <p14:tracePt t="164978" x="1689100" y="2139950"/>
          <p14:tracePt t="164989" x="1689100" y="2152650"/>
          <p14:tracePt t="165005" x="1689100" y="2165350"/>
          <p14:tracePt t="165023" x="1689100" y="2178050"/>
          <p14:tracePt t="165038" x="1689100" y="2184400"/>
          <p14:tracePt t="165055" x="1689100" y="2197100"/>
          <p14:tracePt t="165257" x="1682750" y="2203450"/>
          <p14:tracePt t="165274" x="1663700" y="2203450"/>
          <p14:tracePt t="165290" x="1657350" y="2203450"/>
          <p14:tracePt t="165297" x="1644650" y="2203450"/>
          <p14:tracePt t="165312" x="1631950" y="2203450"/>
          <p14:tracePt t="165322" x="1625600" y="2203450"/>
          <p14:tracePt t="165331" x="1619250" y="2203450"/>
          <p14:tracePt t="165348" x="1612900" y="2203450"/>
          <p14:tracePt t="165439" x="1606550" y="2203450"/>
          <p14:tracePt t="165456" x="1600200" y="2203450"/>
          <p14:tracePt t="165857" x="1619250" y="2203450"/>
          <p14:tracePt t="165866" x="1638300" y="2203450"/>
          <p14:tracePt t="165875" x="1651000" y="2190750"/>
          <p14:tracePt t="165881" x="1676400" y="2190750"/>
          <p14:tracePt t="165898" x="1733550" y="2190750"/>
          <p14:tracePt t="165915" x="1771650" y="2190750"/>
          <p14:tracePt t="165931" x="1835150" y="2190750"/>
          <p14:tracePt t="165950" x="1892300" y="2190750"/>
          <p14:tracePt t="165967" x="1987550" y="2190750"/>
          <p14:tracePt t="165982" x="2057400" y="2190750"/>
          <p14:tracePt t="165998" x="2120900" y="2190750"/>
          <p14:tracePt t="166015" x="2184400" y="2190750"/>
          <p14:tracePt t="166031" x="2260600" y="2190750"/>
          <p14:tracePt t="166049" x="2343150" y="2190750"/>
          <p14:tracePt t="166062" x="2387600" y="2190750"/>
          <p14:tracePt t="166068" x="2419350" y="2190750"/>
          <p14:tracePt t="166095" x="2489200" y="2190750"/>
          <p14:tracePt t="166115" x="2514600" y="2190750"/>
          <p14:tracePt t="166133" x="2533650" y="2190750"/>
          <p14:tracePt t="166150" x="2552700" y="2190750"/>
          <p14:tracePt t="166166" x="2584450" y="2190750"/>
          <p14:tracePt t="166182" x="2622550" y="2190750"/>
          <p14:tracePt t="166198" x="2679700" y="2190750"/>
          <p14:tracePt t="166215" x="2736850" y="2190750"/>
          <p14:tracePt t="166232" x="2800350" y="2190750"/>
          <p14:tracePt t="166249" x="2857500" y="2197100"/>
          <p14:tracePt t="166265" x="2927350" y="2209800"/>
          <p14:tracePt t="166282" x="2978150" y="2222500"/>
          <p14:tracePt t="166299" x="3035300" y="2228850"/>
          <p14:tracePt t="166315" x="3098800" y="2235200"/>
          <p14:tracePt t="166332" x="3168650" y="2235200"/>
          <p14:tracePt t="166349" x="3232150" y="2235200"/>
          <p14:tracePt t="166365" x="3276600" y="2235200"/>
          <p14:tracePt t="166382" x="3346450" y="2235200"/>
          <p14:tracePt t="166398" x="3384550" y="2235200"/>
          <p14:tracePt t="166415" x="3429000" y="2235200"/>
          <p14:tracePt t="166432" x="3486150" y="2235200"/>
          <p14:tracePt t="166448" x="3549650" y="2235200"/>
          <p14:tracePt t="166465" x="3638550" y="2235200"/>
          <p14:tracePt t="166482" x="3702050" y="2235200"/>
          <p14:tracePt t="166499" x="3771900" y="2235200"/>
          <p14:tracePt t="166515" x="3816350" y="2235200"/>
          <p14:tracePt t="166532" x="3854450" y="2235200"/>
          <p14:tracePt t="166538" x="3873500" y="2235200"/>
          <p14:tracePt t="166549" x="3879850" y="2235200"/>
          <p14:tracePt t="166566" x="3886200" y="2235200"/>
          <p14:tracePt t="168155" x="3898900" y="2235200"/>
          <p14:tracePt t="168161" x="3905250" y="2235200"/>
          <p14:tracePt t="168171" x="3911600" y="2235200"/>
          <p14:tracePt t="168188" x="3924300" y="2235200"/>
          <p14:tracePt t="168204" x="3930650" y="2235200"/>
          <p14:tracePt t="168221" x="3937000" y="2235200"/>
          <p14:tracePt t="168238" x="3962400" y="2235200"/>
          <p14:tracePt t="168254" x="3987800" y="2235200"/>
          <p14:tracePt t="168272" x="4006850" y="2235200"/>
          <p14:tracePt t="168288" x="4025900" y="2235200"/>
          <p14:tracePt t="168634" x="4032250" y="2235200"/>
          <p14:tracePt t="169226" x="4038600" y="2235200"/>
          <p14:tracePt t="169233" x="4121150" y="2235200"/>
          <p14:tracePt t="169243" x="4273550" y="2235200"/>
          <p14:tracePt t="169260" x="4705350" y="2235200"/>
          <p14:tracePt t="169276" x="5219700" y="2235200"/>
          <p14:tracePt t="169293" x="5740400" y="2235200"/>
          <p14:tracePt t="169312" x="6191250" y="2292350"/>
          <p14:tracePt t="169328" x="6838950" y="2343150"/>
          <p14:tracePt t="169343" x="7143750" y="2343150"/>
          <p14:tracePt t="169360" x="7321550" y="2343150"/>
          <p14:tracePt t="169376" x="7416800" y="2343150"/>
          <p14:tracePt t="169393" x="7461250" y="2343150"/>
          <p14:tracePt t="169409" x="7486650" y="2343150"/>
          <p14:tracePt t="169426" x="7505700" y="2343150"/>
          <p14:tracePt t="169460" x="7512050" y="2343150"/>
          <p14:tracePt t="169476" x="7524750" y="2343150"/>
          <p14:tracePt t="169493" x="7537450" y="2343150"/>
          <p14:tracePt t="169510" x="7569200" y="2349500"/>
          <p14:tracePt t="169526" x="7670800" y="2374900"/>
          <p14:tracePt t="169543" x="8108950" y="2482850"/>
          <p14:tracePt t="169560" x="8534400" y="2597150"/>
          <p14:tracePt t="169576" x="8801100" y="2660650"/>
          <p14:tracePt t="169593" x="8864600" y="2660650"/>
          <p14:tracePt t="169610" x="8877300" y="2660650"/>
          <p14:tracePt t="169643" x="8902700" y="2686050"/>
          <p14:tracePt t="169660" x="8915400" y="2698750"/>
          <p14:tracePt t="169677" x="8921750" y="2717800"/>
          <p14:tracePt t="169693" x="8934450" y="2724150"/>
          <p14:tracePt t="169710" x="8940800" y="2730500"/>
          <p14:tracePt t="169745" x="8947150" y="2736850"/>
          <p14:tracePt t="169760" x="8985250" y="2806700"/>
          <p14:tracePt t="169777" x="9067800" y="2933700"/>
          <p14:tracePt t="169793" x="9188450" y="3054350"/>
          <p14:tracePt t="169811" x="9296400" y="3155950"/>
          <p14:tracePt t="169827" x="9385300" y="3206750"/>
          <p14:tracePt t="169843" x="9398000" y="3219450"/>
          <p14:tracePt t="170011" x="9398000" y="3206750"/>
          <p14:tracePt t="170018" x="9410700" y="3194050"/>
          <p14:tracePt t="170027" x="9423400" y="3187700"/>
          <p14:tracePt t="170044" x="9429750" y="3155950"/>
          <p14:tracePt t="170060" x="9461500" y="3124200"/>
          <p14:tracePt t="170077" x="9486900" y="3092450"/>
          <p14:tracePt t="170094" x="9544050" y="3035300"/>
          <p14:tracePt t="170101" x="9556750" y="3009900"/>
          <p14:tracePt t="170110" x="9588500" y="2971800"/>
          <p14:tracePt t="170127" x="9626600" y="2908300"/>
          <p14:tracePt t="170145" x="9677400" y="2838450"/>
          <p14:tracePt t="170160" x="9683750" y="2832100"/>
          <p14:tracePt t="170177" x="9690100" y="2819400"/>
          <p14:tracePt t="172757" x="9671050" y="2819400"/>
          <p14:tracePt t="172763" x="9613900" y="2819400"/>
          <p14:tracePt t="172774" x="9531350" y="2819400"/>
          <p14:tracePt t="172784" x="9436100" y="2825750"/>
          <p14:tracePt t="172801" x="9137650" y="2857500"/>
          <p14:tracePt t="172816" x="8445500" y="2857500"/>
          <p14:tracePt t="172833" x="7804150" y="2857500"/>
          <p14:tracePt t="172850" x="7112000" y="2857500"/>
          <p14:tracePt t="172867" x="6572250" y="2857500"/>
          <p14:tracePt t="172883" x="6184900" y="2857500"/>
          <p14:tracePt t="172900" x="5835650" y="2857500"/>
          <p14:tracePt t="172916" x="5556250" y="2857500"/>
          <p14:tracePt t="172933" x="5327650" y="2857500"/>
          <p14:tracePt t="172949" x="5156200" y="2870200"/>
          <p14:tracePt t="172966" x="5080000" y="2876550"/>
          <p14:tracePt t="172983" x="5022850" y="2882900"/>
          <p14:tracePt t="173001" x="4991100" y="2882900"/>
          <p14:tracePt t="173016" x="4927600" y="2895600"/>
          <p14:tracePt t="173033" x="4813300" y="2927350"/>
          <p14:tracePt t="173050" x="4692650" y="2984500"/>
          <p14:tracePt t="173066" x="4603750" y="3048000"/>
          <p14:tracePt t="173083" x="4572000" y="3092450"/>
          <p14:tracePt t="173100" x="4546600" y="3117850"/>
          <p14:tracePt t="173117" x="4533900" y="3149600"/>
          <p14:tracePt t="173133" x="4533900" y="3155950"/>
          <p14:tracePt t="173150" x="4521200" y="3155950"/>
          <p14:tracePt t="173158" x="4508500" y="3155950"/>
          <p14:tracePt t="173167" x="4489450" y="3168650"/>
          <p14:tracePt t="173184" x="4483100" y="3168650"/>
          <p14:tracePt t="173200" x="4470400" y="3168650"/>
          <p14:tracePt t="173216" x="4451350" y="3168650"/>
          <p14:tracePt t="173233" x="4394200" y="3168650"/>
          <p14:tracePt t="173250" x="4222750" y="3143250"/>
          <p14:tracePt t="173267" x="4000500" y="3073400"/>
          <p14:tracePt t="173283" x="3771900" y="3041650"/>
          <p14:tracePt t="173300" x="3587750" y="3028950"/>
          <p14:tracePt t="173317" x="3492500" y="3022600"/>
          <p14:tracePt t="173333" x="3467100" y="3022600"/>
          <p14:tracePt t="174492" x="3486150" y="3022600"/>
          <p14:tracePt t="174500" x="3511550" y="3022600"/>
          <p14:tracePt t="174509" x="3543300" y="3022600"/>
          <p14:tracePt t="174518" x="3575050" y="3022600"/>
          <p14:tracePt t="174535" x="3657600" y="3022600"/>
          <p14:tracePt t="174552" x="3816350" y="3022600"/>
          <p14:tracePt t="174570" x="3987800" y="3022600"/>
          <p14:tracePt t="174586" x="4146550" y="3022600"/>
          <p14:tracePt t="174602" x="4165600" y="3022600"/>
          <p14:tracePt t="174669" x="4152900" y="3022600"/>
          <p14:tracePt t="174677" x="4133850" y="3022600"/>
          <p14:tracePt t="174685" x="4121150" y="3022600"/>
          <p14:tracePt t="174702" x="4108450" y="3022600"/>
          <p14:tracePt t="174797" x="4114800" y="3022600"/>
          <p14:tracePt t="174805" x="4121150" y="3022600"/>
          <p14:tracePt t="174813" x="4127500" y="3022600"/>
          <p14:tracePt t="174820" x="4140200" y="3022600"/>
          <p14:tracePt t="174835" x="4165600" y="3016250"/>
          <p14:tracePt t="174852" x="4178300" y="3016250"/>
          <p14:tracePt t="174868" x="4197350" y="3003550"/>
          <p14:tracePt t="174885" x="4216400" y="2997200"/>
          <p14:tracePt t="174902" x="4241800" y="2997200"/>
          <p14:tracePt t="174935" x="4260850" y="2990850"/>
          <p14:tracePt t="175892" x="4267200" y="2990850"/>
          <p14:tracePt t="175900" x="4286250" y="2990850"/>
          <p14:tracePt t="175913" x="4311650" y="2978150"/>
          <p14:tracePt t="175924" x="4381500" y="2978150"/>
          <p14:tracePt t="175941" x="4457700" y="2978150"/>
          <p14:tracePt t="175958" x="4572000" y="2978150"/>
          <p14:tracePt t="175974" x="4699000" y="2978150"/>
          <p14:tracePt t="175991" x="4857750" y="2978150"/>
          <p14:tracePt t="176008" x="5029200" y="2978150"/>
          <p14:tracePt t="176025" x="5194300" y="2978150"/>
          <p14:tracePt t="176044" x="5435600" y="2978150"/>
          <p14:tracePt t="176058" x="5575300" y="2978150"/>
          <p14:tracePt t="176091" x="5842000" y="2952750"/>
          <p14:tracePt t="176108" x="5930900" y="2940050"/>
          <p14:tracePt t="176124" x="6064250" y="2921000"/>
          <p14:tracePt t="176141" x="6184900" y="2895600"/>
          <p14:tracePt t="176158" x="6305550" y="2882900"/>
          <p14:tracePt t="176165" x="6369050" y="2882900"/>
          <p14:tracePt t="176174" x="6419850" y="2876550"/>
          <p14:tracePt t="176191" x="6521450" y="2857500"/>
          <p14:tracePt t="176209" x="6578600" y="2857500"/>
          <p14:tracePt t="176225" x="6616700" y="2851150"/>
          <p14:tracePt t="176244" x="6654800" y="2851150"/>
          <p14:tracePt t="176258" x="6692900" y="2844800"/>
          <p14:tracePt t="176275" x="6705600" y="2844800"/>
          <p14:tracePt t="176292" x="6737350" y="2844800"/>
          <p14:tracePt t="176308" x="6775450" y="2844800"/>
          <p14:tracePt t="176324" x="6851650" y="2844800"/>
          <p14:tracePt t="176341" x="6946900" y="2844800"/>
          <p14:tracePt t="176358" x="7067550" y="2838450"/>
          <p14:tracePt t="176375" x="7169150" y="2819400"/>
          <p14:tracePt t="176391" x="7226300" y="2806700"/>
          <p14:tracePt t="176408" x="7245350" y="2806700"/>
          <p14:tracePt t="176425" x="7251700" y="2806700"/>
          <p14:tracePt t="176766" x="7219950" y="2806700"/>
          <p14:tracePt t="176774" x="7150100" y="2832100"/>
          <p14:tracePt t="176784" x="7080250" y="2863850"/>
          <p14:tracePt t="176791" x="6972300" y="2914650"/>
          <p14:tracePt t="176808" x="6788150" y="2965450"/>
          <p14:tracePt t="176825" x="6572250" y="3022600"/>
          <p14:tracePt t="176843" x="6197600" y="3067050"/>
          <p14:tracePt t="176859" x="5956300" y="3067050"/>
          <p14:tracePt t="176875" x="5695950" y="3067050"/>
          <p14:tracePt t="176891" x="5505450" y="3067050"/>
          <p14:tracePt t="176908" x="5365750" y="3073400"/>
          <p14:tracePt t="176924" x="5270500" y="3098800"/>
          <p14:tracePt t="176941" x="5238750" y="3098800"/>
          <p14:tracePt t="176958" x="5232400" y="3105150"/>
          <p14:tracePt t="176975" x="5219700" y="3105150"/>
          <p14:tracePt t="176991" x="5213350" y="3105150"/>
          <p14:tracePt t="177008" x="5187950" y="3105150"/>
          <p14:tracePt t="177025" x="5137150" y="3105150"/>
          <p14:tracePt t="177043" x="4991100" y="3105150"/>
          <p14:tracePt t="177059" x="4845050" y="3105150"/>
          <p14:tracePt t="177075" x="4768850" y="3105150"/>
          <p14:tracePt t="177091" x="4533900" y="3105150"/>
          <p14:tracePt t="177108" x="4394200" y="3130550"/>
          <p14:tracePt t="177125" x="4267200" y="3130550"/>
          <p14:tracePt t="177142" x="4159250" y="3130550"/>
          <p14:tracePt t="177158" x="4083050" y="3130550"/>
          <p14:tracePt t="177168" x="4051300" y="3130550"/>
          <p14:tracePt t="177175" x="4000500" y="3130550"/>
          <p14:tracePt t="177192" x="3930650" y="3130550"/>
          <p14:tracePt t="177208" x="3860800" y="3130550"/>
          <p14:tracePt t="177225" x="3784600" y="3130550"/>
          <p14:tracePt t="177242" x="3746500" y="3130550"/>
          <p14:tracePt t="177259" x="3638550" y="3130550"/>
          <p14:tracePt t="177275" x="3587750" y="3130550"/>
          <p14:tracePt t="177292" x="3429000" y="3130550"/>
          <p14:tracePt t="177308" x="3352800" y="3130550"/>
          <p14:tracePt t="177325" x="3257550" y="3130550"/>
          <p14:tracePt t="177342" x="3200400" y="3130550"/>
          <p14:tracePt t="177358" x="3155950" y="3130550"/>
          <p14:tracePt t="177375" x="3130550" y="3130550"/>
          <p14:tracePt t="177392" x="3117850" y="3130550"/>
          <p14:tracePt t="177408" x="3086100" y="3130550"/>
          <p14:tracePt t="177425" x="3041650" y="3130550"/>
          <p14:tracePt t="177443" x="2952750" y="3130550"/>
          <p14:tracePt t="177460" x="2889250" y="3130550"/>
          <p14:tracePt t="177475" x="2832100" y="3130550"/>
          <p14:tracePt t="177491" x="2774950" y="3130550"/>
          <p14:tracePt t="177508" x="2749550" y="3130550"/>
          <p14:tracePt t="177525" x="2736850" y="3130550"/>
          <p14:tracePt t="177575" x="2724150" y="3130550"/>
          <p14:tracePt t="177585" x="2717800" y="3130550"/>
          <p14:tracePt t="177592" x="2717800" y="3124200"/>
          <p14:tracePt t="177609" x="2686050" y="3117850"/>
          <p14:tracePt t="177626" x="2660650" y="3105150"/>
          <p14:tracePt t="177643" x="2628900" y="3098800"/>
          <p14:tracePt t="177653" x="2603500" y="3098800"/>
          <p14:tracePt t="177676" x="2565400" y="3092450"/>
          <p14:tracePt t="177692" x="2527300" y="3092450"/>
          <p14:tracePt t="177709" x="2508250" y="3092450"/>
          <p14:tracePt t="177725" x="2501900" y="3092450"/>
          <p14:tracePt t="177828" x="2495550" y="3092450"/>
          <p14:tracePt t="177845" x="2482850" y="3092450"/>
          <p14:tracePt t="178063" x="2476500" y="3092450"/>
          <p14:tracePt t="178071" x="2470150" y="3086100"/>
          <p14:tracePt t="178081" x="2470150" y="3079750"/>
          <p14:tracePt t="178089" x="2463800" y="3079750"/>
          <p14:tracePt t="178105" x="2451100" y="3079750"/>
          <p14:tracePt t="178122" x="2387600" y="3067050"/>
          <p14:tracePt t="178139" x="2235200" y="3022600"/>
          <p14:tracePt t="178155" x="2000250" y="2971800"/>
          <p14:tracePt t="178164" x="1949450" y="2971800"/>
          <p14:tracePt t="178171" x="1936750" y="2971800"/>
          <p14:tracePt t="178188" x="1930400" y="2971800"/>
          <p14:tracePt t="178205" x="1924050" y="2971800"/>
          <p14:tracePt t="178222" x="1949450" y="2965450"/>
          <p14:tracePt t="178238" x="2057400" y="2965450"/>
          <p14:tracePt t="178255" x="2114550" y="2965450"/>
          <p14:tracePt t="178272" x="2133600" y="2965450"/>
          <p14:tracePt t="178945" x="2133600" y="2971800"/>
          <p14:tracePt t="179063" x="2146300" y="2971800"/>
          <p14:tracePt t="179071" x="2178050" y="2971800"/>
          <p14:tracePt t="179080" x="2209800" y="2971800"/>
          <p14:tracePt t="179087" x="2266950" y="2971800"/>
          <p14:tracePt t="179103" x="2381250" y="2978150"/>
          <p14:tracePt t="179120" x="2559050" y="2978150"/>
          <p14:tracePt t="179136" x="2806700" y="2978150"/>
          <p14:tracePt t="179153" x="3086100" y="2978150"/>
          <p14:tracePt t="179170" x="3371850" y="2978150"/>
          <p14:tracePt t="179176" x="3505200" y="2978150"/>
          <p14:tracePt t="179187" x="3702050" y="2978150"/>
          <p14:tracePt t="179203" x="3841750" y="2978150"/>
          <p14:tracePt t="179221" x="3873500" y="2978150"/>
          <p14:tracePt t="179237" x="3879850" y="2978150"/>
          <p14:tracePt t="179327" x="3892550" y="2978150"/>
          <p14:tracePt t="179335" x="3905250" y="2978150"/>
          <p14:tracePt t="179344" x="3930650" y="2978150"/>
          <p14:tracePt t="179353" x="3968750" y="2978150"/>
          <p14:tracePt t="179372" x="4222750" y="2978150"/>
          <p14:tracePt t="179388" x="4502150" y="2978150"/>
          <p14:tracePt t="179404" x="4851400" y="2978150"/>
          <p14:tracePt t="179420" x="5092700" y="2978150"/>
          <p14:tracePt t="179437" x="5245100" y="2971800"/>
          <p14:tracePt t="179454" x="5302250" y="2971800"/>
          <p14:tracePt t="180584" x="5302250" y="2965450"/>
          <p14:tracePt t="180591" x="5283200" y="2959100"/>
          <p14:tracePt t="180601" x="5264150" y="2952750"/>
          <p14:tracePt t="180609" x="5238750" y="2946400"/>
          <p14:tracePt t="180626" x="5181600" y="2940050"/>
          <p14:tracePt t="180643" x="5156200" y="2933700"/>
          <p14:tracePt t="180660" x="5149850" y="2933700"/>
          <p14:tracePt t="180712" x="5162550" y="2933700"/>
          <p14:tracePt t="180719" x="5219700" y="2933700"/>
          <p14:tracePt t="180728" x="5270500" y="2933700"/>
          <p14:tracePt t="180743" x="5384800" y="2933700"/>
          <p14:tracePt t="180760" x="5537200" y="2933700"/>
          <p14:tracePt t="180776" x="5695950" y="2933700"/>
          <p14:tracePt t="180793" x="5873750" y="2933700"/>
          <p14:tracePt t="180809" x="6000750" y="2933700"/>
          <p14:tracePt t="180826" x="6076950" y="2933700"/>
          <p14:tracePt t="180843" x="6127750" y="2933700"/>
          <p14:tracePt t="180859" x="6146800" y="2933700"/>
          <p14:tracePt t="180952" x="6153150" y="2933700"/>
          <p14:tracePt t="181000" x="6165850" y="2933700"/>
          <p14:tracePt t="181016" x="6172200" y="2940050"/>
          <p14:tracePt t="181032" x="6178550" y="2940050"/>
          <p14:tracePt t="181039" x="6191250" y="2940050"/>
          <p14:tracePt t="181047" x="6210300" y="2940050"/>
          <p14:tracePt t="181061" x="6292850" y="2940050"/>
          <p14:tracePt t="181093" x="6527800" y="2940050"/>
          <p14:tracePt t="181109" x="6654800" y="2940050"/>
          <p14:tracePt t="181126" x="6775450" y="2940050"/>
          <p14:tracePt t="181143" x="6826250" y="2940050"/>
          <p14:tracePt t="181160" x="6851650" y="2952750"/>
          <p14:tracePt t="183265" x="6858000" y="2952750"/>
          <p14:tracePt t="183272" x="6870700" y="2959100"/>
          <p14:tracePt t="183281" x="6889750" y="2997200"/>
          <p14:tracePt t="183290" x="6902450" y="3022600"/>
          <p14:tracePt t="183307" x="6908800" y="3060700"/>
          <p14:tracePt t="183324" x="6927850" y="3105150"/>
          <p14:tracePt t="183341" x="6934200" y="3143250"/>
          <p14:tracePt t="183358" x="6940550" y="3257550"/>
          <p14:tracePt t="183374" x="6965950" y="3327400"/>
          <p14:tracePt t="183390" x="6978650" y="3403600"/>
          <p14:tracePt t="183407" x="6997700" y="3441700"/>
          <p14:tracePt t="183441" x="6997700" y="3448050"/>
          <p14:tracePt t="183457" x="6997700" y="3454400"/>
          <p14:tracePt t="184055" x="6997700" y="3473450"/>
          <p14:tracePt t="184063" x="7004050" y="3505200"/>
          <p14:tracePt t="184072" x="7004050" y="3549650"/>
          <p14:tracePt t="184081" x="7035800" y="3625850"/>
          <p14:tracePt t="184095" x="7042150" y="3765550"/>
          <p14:tracePt t="184112" x="7042150" y="3930650"/>
          <p14:tracePt t="184129" x="7010400" y="4114800"/>
          <p14:tracePt t="184145" x="6940550" y="4292600"/>
          <p14:tracePt t="184162" x="6883400" y="4413250"/>
          <p14:tracePt t="184179" x="6838950" y="4489450"/>
          <p14:tracePt t="184196" x="6826250" y="4514850"/>
          <p14:tracePt t="184212" x="6819900" y="4521200"/>
          <p14:tracePt t="184417" x="6800850" y="4521200"/>
          <p14:tracePt t="184426" x="6769100" y="4521200"/>
          <p14:tracePt t="184435" x="6724650" y="4521200"/>
          <p14:tracePt t="184441" x="6673850" y="4508500"/>
          <p14:tracePt t="184458" x="6508750" y="4464050"/>
          <p14:tracePt t="184475" x="6261100" y="4400550"/>
          <p14:tracePt t="184491" x="5842000" y="4311650"/>
          <p14:tracePt t="184508" x="5346700" y="4248150"/>
          <p14:tracePt t="184524" x="4870450" y="4184650"/>
          <p14:tracePt t="184541" x="4438650" y="4133850"/>
          <p14:tracePt t="184557" x="3937000" y="4121150"/>
          <p14:tracePt t="184574" x="3695700" y="4121150"/>
          <p14:tracePt t="184591" x="3536950" y="4121150"/>
          <p14:tracePt t="184608" x="3467100" y="4121150"/>
          <p14:tracePt t="184625" x="3441700" y="4121150"/>
          <p14:tracePt t="184641" x="3422650" y="4121150"/>
          <p14:tracePt t="184658" x="3403600" y="4121150"/>
          <p14:tracePt t="184675" x="3365500" y="4121150"/>
          <p14:tracePt t="184691" x="3321050" y="4121150"/>
          <p14:tracePt t="184708" x="3232150" y="4121150"/>
          <p14:tracePt t="184716" x="3187700" y="4121150"/>
          <p14:tracePt t="184726" x="3130550" y="4121150"/>
          <p14:tracePt t="184743" x="2940050" y="4146550"/>
          <p14:tracePt t="184758" x="2882900" y="4165600"/>
          <p14:tracePt t="184775" x="2806700" y="4197350"/>
          <p14:tracePt t="184842" x="2806700" y="4203700"/>
          <p14:tracePt t="184850" x="2806700" y="4210050"/>
          <p14:tracePt t="184858" x="2806700" y="4216400"/>
          <p14:tracePt t="184875" x="2806700" y="4241800"/>
          <p14:tracePt t="184892" x="2819400" y="4260850"/>
          <p14:tracePt t="184908" x="2857500" y="4292600"/>
          <p14:tracePt t="184926" x="2901950" y="4324350"/>
          <p14:tracePt t="184942" x="2914650" y="4330700"/>
          <p14:tracePt t="184958" x="2952750" y="4362450"/>
          <p14:tracePt t="184977" x="2959100" y="4381500"/>
          <p14:tracePt t="184992" x="2959100" y="4394200"/>
          <p14:tracePt t="185008" x="2959100" y="4400550"/>
          <p14:tracePt t="185025" x="2959100" y="4406900"/>
          <p14:tracePt t="185042" x="2952750" y="4406900"/>
          <p14:tracePt t="185058" x="2921000" y="4406900"/>
          <p14:tracePt t="185075" x="2870200" y="4406900"/>
          <p14:tracePt t="185092" x="2806700" y="4406900"/>
          <p14:tracePt t="185109" x="2717800" y="4406900"/>
          <p14:tracePt t="185126" x="2520950" y="4305300"/>
          <p14:tracePt t="185142" x="2362200" y="4222750"/>
          <p14:tracePt t="185158" x="2235200" y="4127500"/>
          <p14:tracePt t="185175" x="2127250" y="4025900"/>
          <p14:tracePt t="185192" x="2044700" y="3911600"/>
          <p14:tracePt t="185201" x="2000250" y="3854450"/>
          <p14:tracePt t="185211" x="1968500" y="3816350"/>
          <p14:tracePt t="185225" x="1955800" y="3778250"/>
          <p14:tracePt t="185242" x="1936750" y="3759200"/>
          <p14:tracePt t="185259" x="1930400" y="3752850"/>
          <p14:tracePt t="185275" x="1917700" y="3752850"/>
          <p14:tracePt t="185292" x="1892300" y="3778250"/>
          <p14:tracePt t="185308" x="1866900" y="3816350"/>
          <p14:tracePt t="185326" x="1847850" y="3835400"/>
          <p14:tracePt t="185342" x="1835150" y="3867150"/>
          <p14:tracePt t="185358" x="1822450" y="3873500"/>
          <p14:tracePt t="185456" x="1822450" y="3879850"/>
          <p14:tracePt t="185463" x="1822450" y="3886200"/>
          <p14:tracePt t="185475" x="1822450" y="3892550"/>
          <p14:tracePt t="185492" x="1847850" y="3930650"/>
          <p14:tracePt t="185508" x="1879600" y="3968750"/>
          <p14:tracePt t="185525" x="1930400" y="4025900"/>
          <p14:tracePt t="185542" x="1943100" y="4038600"/>
          <p14:tracePt t="185559" x="1968500" y="4064000"/>
          <p14:tracePt t="185575" x="1993900" y="4083050"/>
          <p14:tracePt t="185592" x="2032000" y="4102100"/>
          <p14:tracePt t="185609" x="2127250" y="4114800"/>
          <p14:tracePt t="185625" x="2203450" y="4127500"/>
          <p14:tracePt t="185642" x="2241550" y="4127500"/>
          <p14:tracePt t="185659" x="2279650" y="4127500"/>
          <p14:tracePt t="185676" x="2292350" y="4127500"/>
          <p14:tracePt t="185692" x="2298700" y="4133850"/>
          <p14:tracePt t="185709" x="2330450" y="4133850"/>
          <p14:tracePt t="185721" x="2362200" y="4133850"/>
          <p14:tracePt t="185730" x="2444750" y="4133850"/>
          <p14:tracePt t="185742" x="2552700" y="4133850"/>
          <p14:tracePt t="185759" x="2698750" y="4133850"/>
          <p14:tracePt t="185775" x="2870200" y="4133850"/>
          <p14:tracePt t="185792" x="3048000" y="4133850"/>
          <p14:tracePt t="185809" x="3282950" y="4133850"/>
          <p14:tracePt t="185826" x="3460750" y="4133850"/>
          <p14:tracePt t="185842" x="3536950" y="4133850"/>
          <p14:tracePt t="185890" x="3511550" y="4140200"/>
          <p14:tracePt t="185899" x="3486150" y="4140200"/>
          <p14:tracePt t="185909" x="3460750" y="4140200"/>
          <p14:tracePt t="185926" x="3422650" y="4152900"/>
          <p14:tracePt t="185943" x="3416300" y="4152900"/>
          <p14:tracePt t="186002" x="3409950" y="4152900"/>
          <p14:tracePt t="186010" x="3378200" y="4152900"/>
          <p14:tracePt t="186019" x="3333750" y="4152900"/>
          <p14:tracePt t="186026" x="3289300" y="4152900"/>
          <p14:tracePt t="186042" x="3175000" y="4152900"/>
          <p14:tracePt t="186059" x="3073400" y="4152900"/>
          <p14:tracePt t="186076" x="3035300" y="4152900"/>
          <p14:tracePt t="186093" x="3009900" y="4152900"/>
          <p14:tracePt t="186109" x="2997200" y="4152900"/>
          <p14:tracePt t="186253" x="2990850" y="4152900"/>
          <p14:tracePt t="186261" x="2984500" y="4152900"/>
          <p14:tracePt t="186268" x="2984500" y="4133850"/>
          <p14:tracePt t="186276" x="2984500" y="4114800"/>
          <p14:tracePt t="186293" x="2984500" y="4102100"/>
          <p14:tracePt t="186310" x="2984500" y="4083050"/>
          <p14:tracePt t="186327" x="2990850" y="4070350"/>
          <p14:tracePt t="186343" x="3009900" y="4057650"/>
          <p14:tracePt t="186359" x="3035300" y="4044950"/>
          <p14:tracePt t="186376" x="3048000" y="4044950"/>
          <p14:tracePt t="186409" x="3060700" y="4032250"/>
          <p14:tracePt t="186508" x="3067050" y="4025900"/>
          <p14:tracePt t="186515" x="3073400" y="4032250"/>
          <p14:tracePt t="186527" x="3079750" y="4044950"/>
          <p14:tracePt t="186543" x="3079750" y="4057650"/>
          <p14:tracePt t="186559" x="3086100" y="4076700"/>
          <p14:tracePt t="186700" x="3092450" y="4076700"/>
          <p14:tracePt t="186707" x="3111500" y="4076700"/>
          <p14:tracePt t="186717" x="3155950" y="4076700"/>
          <p14:tracePt t="186727" x="3302000" y="4070350"/>
          <p14:tracePt t="186745" x="3505200" y="4057650"/>
          <p14:tracePt t="186760" x="3714750" y="4032250"/>
          <p14:tracePt t="186776" x="3956050" y="3994150"/>
          <p14:tracePt t="186793" x="4146550" y="3968750"/>
          <p14:tracePt t="186810" x="4267200" y="3943350"/>
          <p14:tracePt t="186826" x="4305300" y="3943350"/>
          <p14:tracePt t="187275" x="4311650" y="3943350"/>
          <p14:tracePt t="187283" x="4330700" y="3943350"/>
          <p14:tracePt t="187292" x="4375150" y="3943350"/>
          <p14:tracePt t="187301" x="4445000" y="3943350"/>
          <p14:tracePt t="187317" x="4622800" y="3943350"/>
          <p14:tracePt t="187334" x="4794250" y="3943350"/>
          <p14:tracePt t="187351" x="4889500" y="3943350"/>
          <p14:tracePt t="187367" x="4908550" y="3943350"/>
          <p14:tracePt t="187709" x="4895850" y="3937000"/>
          <p14:tracePt t="187717" x="4857750" y="3930650"/>
          <p14:tracePt t="187729" x="4787900" y="3905250"/>
          <p14:tracePt t="187746" x="4730750" y="3886200"/>
          <p14:tracePt t="187763" x="4699000" y="3879850"/>
          <p14:tracePt t="187779" x="4692650" y="3879850"/>
          <p14:tracePt t="187859" x="4718050" y="3879850"/>
          <p14:tracePt t="187868" x="4775200" y="3892550"/>
          <p14:tracePt t="187875" x="4838700" y="3905250"/>
          <p14:tracePt t="187884" x="4933950" y="3924300"/>
          <p14:tracePt t="187896" x="5168900" y="3981450"/>
          <p14:tracePt t="187913" x="5518150" y="4038600"/>
          <p14:tracePt t="187929" x="5892800" y="4095750"/>
          <p14:tracePt t="187946" x="6127750" y="4114800"/>
          <p14:tracePt t="187963" x="6248400" y="4133850"/>
          <p14:tracePt t="187980" x="6273800" y="4133850"/>
          <p14:tracePt t="187996" x="6280150" y="4133850"/>
          <p14:tracePt t="188029" x="6242050" y="4127500"/>
          <p14:tracePt t="188046" x="6242050" y="4121150"/>
          <p14:tracePt t="188292" x="6235700" y="4121150"/>
          <p14:tracePt t="188299" x="6229350" y="4121150"/>
          <p14:tracePt t="188309" x="6223000" y="4121150"/>
          <p14:tracePt t="188317" x="6197600" y="4121150"/>
          <p14:tracePt t="188334" x="6172200" y="4121150"/>
          <p14:tracePt t="188351" x="6146800" y="4121150"/>
          <p14:tracePt t="188367" x="6134100" y="4121150"/>
          <p14:tracePt t="188383" x="6096000" y="4133850"/>
          <p14:tracePt t="188401" x="6051550" y="4140200"/>
          <p14:tracePt t="188417" x="6013450" y="4140200"/>
          <p14:tracePt t="188434" x="5981700" y="4140200"/>
          <p14:tracePt t="188450" x="5937250" y="4140200"/>
          <p14:tracePt t="188467" x="5905500" y="4133850"/>
          <p14:tracePt t="189163" x="5911850" y="4133850"/>
          <p14:tracePt t="189172" x="5981700" y="4133850"/>
          <p14:tracePt t="189180" x="6064250" y="4133850"/>
          <p14:tracePt t="189188" x="6159500" y="4140200"/>
          <p14:tracePt t="189205" x="6369050" y="4140200"/>
          <p14:tracePt t="189221" x="6686550" y="4140200"/>
          <p14:tracePt t="189228" x="6864350" y="4140200"/>
          <p14:tracePt t="189238" x="7016750" y="4140200"/>
          <p14:tracePt t="189256" x="7219950" y="4140200"/>
          <p14:tracePt t="189271" x="7264400" y="4140200"/>
          <p14:tracePt t="189300" x="7270750" y="4140200"/>
          <p14:tracePt t="189316" x="7258050" y="4133850"/>
          <p14:tracePt t="189323" x="7232650" y="4133850"/>
          <p14:tracePt t="189338" x="7207250" y="4133850"/>
          <p14:tracePt t="189355" x="7200900" y="4133850"/>
          <p14:tracePt t="189570" x="7181850" y="4133850"/>
          <p14:tracePt t="189579" x="7175500" y="4133850"/>
          <p14:tracePt t="189586" x="7169150" y="4133850"/>
          <p14:tracePt t="189610" x="7156450" y="4127500"/>
          <p14:tracePt t="189645" x="7156450" y="4121150"/>
          <p14:tracePt t="189660" x="7156450" y="4114800"/>
          <p14:tracePt t="189676" x="7156450" y="4102100"/>
          <p14:tracePt t="189692" x="7169150" y="4089400"/>
          <p14:tracePt t="189701" x="7175500" y="4089400"/>
          <p14:tracePt t="189711" x="7181850" y="4089400"/>
          <p14:tracePt t="189932" x="7200900" y="4089400"/>
          <p14:tracePt t="189940" x="7226300" y="4089400"/>
          <p14:tracePt t="189950" x="7239000" y="4089400"/>
          <p14:tracePt t="189957" x="7270750" y="4089400"/>
          <p14:tracePt t="189974" x="7359650" y="4089400"/>
          <p14:tracePt t="189991" x="7454900" y="4089400"/>
          <p14:tracePt t="190008" x="7569200" y="4089400"/>
          <p14:tracePt t="190025" x="7753350" y="4089400"/>
          <p14:tracePt t="190041" x="7842250" y="4108450"/>
          <p14:tracePt t="190057" x="7899400" y="4108450"/>
          <p14:tracePt t="190074" x="7950200" y="4108450"/>
          <p14:tracePt t="190090" x="7956550" y="4108450"/>
          <p14:tracePt t="190107" x="7962900" y="4108450"/>
          <p14:tracePt t="190141" x="7975600" y="4108450"/>
          <p14:tracePt t="190157" x="8001000" y="4108450"/>
          <p14:tracePt t="190174" x="8045450" y="4108450"/>
          <p14:tracePt t="190191" x="8096250" y="4108450"/>
          <p14:tracePt t="190207" x="8153400" y="4108450"/>
          <p14:tracePt t="190224" x="8185150" y="4108450"/>
          <p14:tracePt t="190240" x="8216900" y="4108450"/>
          <p14:tracePt t="190257" x="8229600" y="4108450"/>
          <p14:tracePt t="190275" x="8235950" y="4108450"/>
          <p14:tracePt t="190306" x="8242300" y="4108450"/>
          <p14:tracePt t="190315" x="8255000" y="4108450"/>
          <p14:tracePt t="190333" x="8267700" y="4108450"/>
          <p14:tracePt t="190341" x="8274050" y="4108450"/>
          <p14:tracePt t="190358" x="8305800" y="4108450"/>
          <p14:tracePt t="190374" x="8337550" y="4108450"/>
          <p14:tracePt t="190391" x="8382000" y="4108450"/>
          <p14:tracePt t="190409" x="8445500" y="4108450"/>
          <p14:tracePt t="190425" x="8559800" y="4108450"/>
          <p14:tracePt t="190441" x="8585200" y="4108450"/>
          <p14:tracePt t="190458" x="8648700" y="4108450"/>
          <p14:tracePt t="190474" x="8686800" y="4108450"/>
          <p14:tracePt t="190491" x="8724900" y="4108450"/>
          <p14:tracePt t="190508" x="8763000" y="4108450"/>
          <p14:tracePt t="190524" x="8794750" y="4108450"/>
          <p14:tracePt t="190541" x="8820150" y="4108450"/>
          <p14:tracePt t="190557" x="8845550" y="4108450"/>
          <p14:tracePt t="190574" x="8890000" y="4108450"/>
          <p14:tracePt t="190591" x="8940800" y="4108450"/>
          <p14:tracePt t="190609" x="9017000" y="4108450"/>
          <p14:tracePt t="190625" x="9118600" y="4102100"/>
          <p14:tracePt t="190641" x="9169400" y="4089400"/>
          <p14:tracePt t="190657" x="9207500" y="4089400"/>
          <p14:tracePt t="190674" x="9239250" y="4083050"/>
          <p14:tracePt t="190691" x="9251950" y="4083050"/>
          <p14:tracePt t="190708" x="9264650" y="4083050"/>
          <p14:tracePt t="190725" x="9302750" y="4076700"/>
          <p14:tracePt t="190741" x="9353550" y="4064000"/>
          <p14:tracePt t="190752" x="9391650" y="4057650"/>
          <p14:tracePt t="190758" x="9423400" y="4057650"/>
          <p14:tracePt t="190775" x="9493250" y="4044950"/>
          <p14:tracePt t="190792" x="9537700" y="4025900"/>
          <p14:tracePt t="190808" x="9544050" y="4025900"/>
          <p14:tracePt t="190925" x="9550400" y="4019550"/>
          <p14:tracePt t="190958" x="9556750" y="4019550"/>
          <p14:tracePt t="190965" x="9563100" y="4019550"/>
          <p14:tracePt t="190975" x="9575800" y="4019550"/>
          <p14:tracePt t="190991" x="9613900" y="4019550"/>
          <p14:tracePt t="191008" x="9639300" y="4019550"/>
          <p14:tracePt t="191025" x="9652000" y="4019550"/>
          <p14:tracePt t="193125" x="9639300" y="4019550"/>
          <p14:tracePt t="193133" x="9607550" y="4019550"/>
          <p14:tracePt t="193142" x="9569450" y="4032250"/>
          <p14:tracePt t="193151" x="9518650" y="4044950"/>
          <p14:tracePt t="193168" x="9417050" y="4064000"/>
          <p14:tracePt t="193184" x="9309100" y="4083050"/>
          <p14:tracePt t="193201" x="9061450" y="4108450"/>
          <p14:tracePt t="193218" x="8153400" y="4108450"/>
          <p14:tracePt t="193234" x="7385050" y="4108450"/>
          <p14:tracePt t="193251" x="6692900" y="4108450"/>
          <p14:tracePt t="193268" x="6191250" y="4133850"/>
          <p14:tracePt t="193284" x="5810250" y="4203700"/>
          <p14:tracePt t="193292" x="5676900" y="4254500"/>
          <p14:tracePt t="193301" x="5543550" y="4298950"/>
          <p14:tracePt t="193318" x="5321300" y="4368800"/>
          <p14:tracePt t="193334" x="5181600" y="4419600"/>
          <p14:tracePt t="193351" x="5016500" y="4470400"/>
          <p14:tracePt t="193368" x="4845050" y="4533900"/>
          <p14:tracePt t="193385" x="4654550" y="4635500"/>
          <p14:tracePt t="193402" x="4508500" y="4737100"/>
          <p14:tracePt t="193418" x="4356100" y="4845050"/>
          <p14:tracePt t="193434" x="4260850" y="4908550"/>
          <p14:tracePt t="193451" x="4152900" y="4972050"/>
          <p14:tracePt t="193468" x="4038600" y="5010150"/>
          <p14:tracePt t="193485" x="3911600" y="5041900"/>
          <p14:tracePt t="193501" x="3727450" y="5060950"/>
          <p14:tracePt t="193518" x="3549650" y="5067300"/>
          <p14:tracePt t="193534" x="3429000" y="5092700"/>
          <p14:tracePt t="193551" x="3340100" y="5099050"/>
          <p14:tracePt t="193568" x="3276600" y="5099050"/>
          <p14:tracePt t="193585" x="3244850" y="5099050"/>
          <p14:tracePt t="193601" x="3232150" y="5099050"/>
          <p14:tracePt t="193742" x="3244850" y="5092700"/>
          <p14:tracePt t="193749" x="3257550" y="5086350"/>
          <p14:tracePt t="193760" x="3276600" y="5067300"/>
          <p14:tracePt t="193768" x="3276600" y="5060950"/>
          <p14:tracePt t="193785" x="3308350" y="5041900"/>
          <p14:tracePt t="193802" x="3340100" y="5010150"/>
          <p14:tracePt t="193818" x="3352800" y="4978400"/>
          <p14:tracePt t="193835" x="3378200" y="4908550"/>
          <p14:tracePt t="193852" x="3378200" y="4857750"/>
          <p14:tracePt t="193868" x="3378200" y="4826000"/>
          <p14:tracePt t="193885" x="3346450" y="4787900"/>
          <p14:tracePt t="193902" x="3295650" y="4762500"/>
          <p14:tracePt t="193918" x="3213100" y="4762500"/>
          <p14:tracePt t="193935" x="3136900" y="4762500"/>
          <p14:tracePt t="193952" x="3048000" y="4775200"/>
          <p14:tracePt t="193968" x="2933700" y="4806950"/>
          <p14:tracePt t="193987" x="2838450" y="4813300"/>
          <p14:tracePt t="194003" x="2781300" y="4813300"/>
          <p14:tracePt t="194018" x="2749550" y="4813300"/>
          <p14:tracePt t="194035" x="2705100" y="4813300"/>
          <p14:tracePt t="194052" x="2603500" y="4794250"/>
          <p14:tracePt t="194068" x="2476500" y="4775200"/>
          <p14:tracePt t="194085" x="2336800" y="4762500"/>
          <p14:tracePt t="194102" x="2241550" y="4762500"/>
          <p14:tracePt t="194119" x="2184400" y="4762500"/>
          <p14:tracePt t="194135" x="2152650" y="4762500"/>
          <p14:tracePt t="194152" x="2120900" y="4762500"/>
          <p14:tracePt t="194186" x="2101850" y="4762500"/>
          <p14:tracePt t="194218" x="2082800" y="4762500"/>
          <p14:tracePt t="194235" x="2057400" y="4762500"/>
          <p14:tracePt t="194252" x="2025650" y="4762500"/>
          <p14:tracePt t="194269" x="1981200" y="4756150"/>
          <p14:tracePt t="194285" x="1943100" y="4749800"/>
          <p14:tracePt t="194302" x="1924050" y="4749800"/>
          <p14:tracePt t="194310" x="1917700" y="4749800"/>
          <p14:tracePt t="194319" x="1898650" y="4743450"/>
          <p14:tracePt t="194335" x="1873250" y="4743450"/>
          <p14:tracePt t="194352" x="1835150" y="4730750"/>
          <p14:tracePt t="194368" x="1828800" y="4730750"/>
          <p14:tracePt t="194385" x="1816100" y="4724400"/>
          <p14:tracePt t="194402" x="1803400" y="4718050"/>
          <p14:tracePt t="194419" x="1797050" y="4718050"/>
          <p14:tracePt t="194751" x="1784350" y="4718050"/>
          <p14:tracePt t="194759" x="1752600" y="4705350"/>
          <p14:tracePt t="194767" x="1720850" y="4705350"/>
          <p14:tracePt t="194775" x="1701800" y="4699000"/>
          <p14:tracePt t="194792" x="1606550" y="4686300"/>
          <p14:tracePt t="194809" x="1485900" y="4667250"/>
          <p14:tracePt t="194820" x="1441450" y="4667250"/>
          <p14:tracePt t="194825" x="1397000" y="4654550"/>
          <p14:tracePt t="194842" x="1346200" y="4648200"/>
          <p14:tracePt t="194858" x="1339850" y="4648200"/>
          <p14:tracePt t="194998" x="1327150" y="4648200"/>
          <p14:tracePt t="195030" x="1320800" y="4648200"/>
          <p14:tracePt t="195047" x="1314450" y="4648200"/>
          <p14:tracePt t="195055" x="1289050" y="4648200"/>
          <p14:tracePt t="195064" x="1250950" y="4648200"/>
          <p14:tracePt t="195075" x="1168400" y="4648200"/>
          <p14:tracePt t="195092" x="1092200" y="4648200"/>
          <p14:tracePt t="195109" x="1035050" y="4648200"/>
          <p14:tracePt t="195125" x="1009650" y="4648200"/>
          <p14:tracePt t="195142" x="1003300" y="4648200"/>
          <p14:tracePt t="195238" x="996950" y="4648200"/>
          <p14:tracePt t="195270" x="984250" y="4648200"/>
          <p14:tracePt t="195278" x="977900" y="4648200"/>
          <p14:tracePt t="195328" x="971550" y="4648200"/>
          <p14:tracePt t="195343" x="958850" y="4648200"/>
          <p14:tracePt t="195407" x="952500" y="4635500"/>
          <p14:tracePt t="195495" x="946150" y="4635500"/>
          <p14:tracePt t="195518" x="933450" y="4635500"/>
          <p14:tracePt t="196103" x="939800" y="4635500"/>
          <p14:tracePt t="196132" x="952500" y="4635500"/>
          <p14:tracePt t="196144" x="958850" y="4629150"/>
          <p14:tracePt t="196902" x="965200" y="4616450"/>
          <p14:tracePt t="196919" x="971550" y="4616450"/>
          <p14:tracePt t="196928" x="977900" y="4616450"/>
          <p14:tracePt t="196937" x="977900" y="4610100"/>
          <p14:tracePt t="196954" x="996950" y="4603750"/>
          <p14:tracePt t="196972" x="1054100" y="4578350"/>
          <p14:tracePt t="196987" x="1092200" y="4572000"/>
          <p14:tracePt t="197004" x="1187450" y="4540250"/>
          <p14:tracePt t="197021" x="1250950" y="4533900"/>
          <p14:tracePt t="197037" x="1339850" y="4527550"/>
          <p14:tracePt t="197054" x="1435100" y="4527550"/>
          <p14:tracePt t="197071" x="1485900" y="4527550"/>
          <p14:tracePt t="197088" x="1530350" y="4527550"/>
          <p14:tracePt t="197104" x="1543050" y="4527550"/>
          <p14:tracePt t="197121" x="1568450" y="4527550"/>
          <p14:tracePt t="197138" x="1581150" y="4527550"/>
          <p14:tracePt t="197155" x="1606550" y="4527550"/>
          <p14:tracePt t="197172" x="1651000" y="4527550"/>
          <p14:tracePt t="197176" x="1676400" y="4527550"/>
          <p14:tracePt t="197187" x="1727200" y="4527550"/>
          <p14:tracePt t="197204" x="1771650" y="4527550"/>
          <p14:tracePt t="197221" x="1816100" y="4527550"/>
          <p14:tracePt t="197238" x="1854200" y="4527550"/>
          <p14:tracePt t="197254" x="1885950" y="4540250"/>
          <p14:tracePt t="197271" x="1936750" y="4546600"/>
          <p14:tracePt t="197288" x="1993900" y="4552950"/>
          <p14:tracePt t="197304" x="2070100" y="4552950"/>
          <p14:tracePt t="197310" x="2114550" y="4559300"/>
          <p14:tracePt t="197321" x="2159000" y="4559300"/>
          <p14:tracePt t="197338" x="2305050" y="4559300"/>
          <p14:tracePt t="197355" x="2432050" y="4578350"/>
          <p14:tracePt t="197373" x="2584450" y="4578350"/>
          <p14:tracePt t="197388" x="2628900" y="4578350"/>
          <p14:tracePt t="197404" x="2743200" y="4578350"/>
          <p14:tracePt t="197421" x="2794000" y="4578350"/>
          <p14:tracePt t="197438" x="2819400" y="4578350"/>
          <p14:tracePt t="197454" x="2844800" y="4578350"/>
          <p14:tracePt t="197471" x="2857500" y="4578350"/>
          <p14:tracePt t="197488" x="2863850" y="4578350"/>
          <p14:tracePt t="198056" x="2889250" y="4578350"/>
          <p14:tracePt t="198063" x="2895600" y="4578350"/>
          <p14:tracePt t="198073" x="2921000" y="4578350"/>
          <p14:tracePt t="198081" x="2952750" y="4578350"/>
          <p14:tracePt t="198098" x="3022600" y="4584700"/>
          <p14:tracePt t="198115" x="3098800" y="4603750"/>
          <p14:tracePt t="198131" x="3143250" y="4616450"/>
          <p14:tracePt t="198148" x="3149600" y="4616450"/>
          <p14:tracePt t="198183" x="3149600" y="4622800"/>
          <p14:tracePt t="198445" x="3143250" y="4629150"/>
          <p14:tracePt t="198454" x="3130550" y="4629150"/>
          <p14:tracePt t="198463" x="3117850" y="4629150"/>
          <p14:tracePt t="198471" x="3092450" y="4641850"/>
          <p14:tracePt t="198486" x="3041650" y="4641850"/>
          <p14:tracePt t="198502" x="2997200" y="4641850"/>
          <p14:tracePt t="198519" x="2933700" y="4654550"/>
          <p14:tracePt t="198536" x="2844800" y="4654550"/>
          <p14:tracePt t="198552" x="2660650" y="4654550"/>
          <p14:tracePt t="198569" x="2343150" y="4654550"/>
          <p14:tracePt t="198586" x="1892300" y="4654550"/>
          <p14:tracePt t="198603" x="1524000" y="4654550"/>
          <p14:tracePt t="198621" x="1314450" y="4654550"/>
          <p14:tracePt t="198636" x="1219200" y="4654550"/>
          <p14:tracePt t="198744" x="1212850" y="4654550"/>
          <p14:tracePt t="199177" x="1244600" y="4654550"/>
          <p14:tracePt t="199186" x="1282700" y="4654550"/>
          <p14:tracePt t="199194" x="1333500" y="4654550"/>
          <p14:tracePt t="199202" x="1384300" y="4654550"/>
          <p14:tracePt t="199219" x="1524000" y="4654550"/>
          <p14:tracePt t="199237" x="1670050" y="4673600"/>
          <p14:tracePt t="199254" x="1689100" y="4673600"/>
          <p14:tracePt t="199269" x="1695450" y="4673600"/>
          <p14:tracePt t="199449" x="1714500" y="4673600"/>
          <p14:tracePt t="199457" x="1752600" y="4673600"/>
          <p14:tracePt t="199469" x="1892300" y="4673600"/>
          <p14:tracePt t="199486" x="2019300" y="4673600"/>
          <p14:tracePt t="199503" x="2127250" y="4673600"/>
          <p14:tracePt t="199519" x="2152650" y="4673600"/>
          <p14:tracePt t="199959" x="2139950" y="4673600"/>
          <p14:tracePt t="199967" x="2133600" y="4673600"/>
          <p14:tracePt t="199975" x="2114550" y="4673600"/>
          <p14:tracePt t="199985" x="2089150" y="4673600"/>
          <p14:tracePt t="200002" x="2032000" y="4673600"/>
          <p14:tracePt t="200018" x="1949450" y="4673600"/>
          <p14:tracePt t="200035" x="1892300" y="4673600"/>
          <p14:tracePt t="200053" x="1873250" y="4673600"/>
          <p14:tracePt t="200393" x="1885950" y="4673600"/>
          <p14:tracePt t="200401" x="1892300" y="4673600"/>
          <p14:tracePt t="200411" x="1911350" y="4673600"/>
          <p14:tracePt t="200418" x="1936750" y="4667250"/>
          <p14:tracePt t="200435" x="1968500" y="4667250"/>
          <p14:tracePt t="200451" x="1974850" y="4667250"/>
          <p14:tracePt t="200659" x="1981200" y="4667250"/>
          <p14:tracePt t="200668" x="1987550" y="4667250"/>
          <p14:tracePt t="200680" x="2019300" y="4667250"/>
          <p14:tracePt t="200687" x="2032000" y="4667250"/>
          <p14:tracePt t="200702" x="2082800" y="4667250"/>
          <p14:tracePt t="200719" x="2114550" y="4667250"/>
          <p14:tracePt t="200735" x="2120900" y="4667250"/>
          <p14:tracePt t="200914" x="2133600" y="4667250"/>
          <p14:tracePt t="200922" x="2165350" y="4667250"/>
          <p14:tracePt t="200929" x="2241550" y="4667250"/>
          <p14:tracePt t="200937" x="2355850" y="4667250"/>
          <p14:tracePt t="200952" x="2762250" y="4616450"/>
          <p14:tracePt t="200969" x="3282950" y="4533900"/>
          <p14:tracePt t="200986" x="3797300" y="4470400"/>
          <p14:tracePt t="201002" x="4254500" y="4406900"/>
          <p14:tracePt t="201019" x="4622800" y="4362450"/>
          <p14:tracePt t="201036" x="4927600" y="4305300"/>
          <p14:tracePt t="201053" x="5270500" y="4222750"/>
          <p14:tracePt t="201069" x="5365750" y="4197350"/>
          <p14:tracePt t="201086" x="5556250" y="4140200"/>
          <p14:tracePt t="201102" x="5600700" y="4133850"/>
          <p14:tracePt t="201120" x="5607050" y="4127500"/>
          <p14:tracePt t="201211" x="5619750" y="4127500"/>
          <p14:tracePt t="201218" x="5626100" y="4127500"/>
          <p14:tracePt t="201226" x="5632450" y="4127500"/>
          <p14:tracePt t="201236" x="5645150" y="4127500"/>
          <p14:tracePt t="201255" x="5708650" y="4121150"/>
          <p14:tracePt t="201270" x="5816600" y="4102100"/>
          <p14:tracePt t="201286" x="5905500" y="4102100"/>
          <p14:tracePt t="201303" x="6223000" y="4057650"/>
          <p14:tracePt t="201320" x="6470650" y="4000500"/>
          <p14:tracePt t="201336" x="6642100" y="3956050"/>
          <p14:tracePt t="201353" x="6743700" y="3917950"/>
          <p14:tracePt t="201361" x="6781800" y="3892550"/>
          <p14:tracePt t="201369" x="6819900" y="3879850"/>
          <p14:tracePt t="201386" x="6908800" y="3841750"/>
          <p14:tracePt t="201403" x="7023100" y="3790950"/>
          <p14:tracePt t="201419" x="7118350" y="3752850"/>
          <p14:tracePt t="201436" x="7162800" y="3727450"/>
          <p14:tracePt t="201453" x="7169150" y="3727450"/>
          <p14:tracePt t="201664" x="7175500" y="3727450"/>
          <p14:tracePt t="201682" x="7200900" y="3727450"/>
          <p14:tracePt t="201699" x="7219950" y="3721100"/>
          <p14:tracePt t="201721" x="7226300" y="3721100"/>
          <p14:tracePt t="201779" x="7232650" y="3727450"/>
          <p14:tracePt t="201786" x="7232650" y="3733800"/>
          <p14:tracePt t="201795" x="7232650" y="3752850"/>
          <p14:tracePt t="201806" x="7232650" y="3759200"/>
          <p14:tracePt t="201822" x="7232650" y="3778250"/>
          <p14:tracePt t="201839" x="7232650" y="3790950"/>
          <p14:tracePt t="201855" x="7232650" y="3797300"/>
          <p14:tracePt t="201882" x="7232650" y="3803650"/>
          <p14:tracePt t="201905" x="7232650" y="3810000"/>
          <p14:tracePt t="201961" x="7226300" y="3816350"/>
          <p14:tracePt t="201969" x="7194550" y="3816350"/>
          <p14:tracePt t="201978" x="7169150" y="3816350"/>
          <p14:tracePt t="201989" x="7131050" y="3816350"/>
          <p14:tracePt t="202006" x="7035800" y="3816350"/>
          <p14:tracePt t="202038" x="7023100" y="3803650"/>
          <p14:tracePt t="202055" x="7048500" y="3746500"/>
          <p14:tracePt t="202072" x="7162800" y="3644900"/>
          <p14:tracePt t="202089" x="7340600" y="3549650"/>
          <p14:tracePt t="202105" x="7505700" y="3460750"/>
          <p14:tracePt t="202122" x="7620000" y="3403600"/>
          <p14:tracePt t="202139" x="7639050" y="3403600"/>
          <p14:tracePt t="202156" x="7651750" y="3403600"/>
          <p14:tracePt t="202172" x="7658100" y="3403600"/>
          <p14:tracePt t="202189" x="7658100" y="3460750"/>
          <p14:tracePt t="202207" x="7632700" y="3568700"/>
          <p14:tracePt t="202222" x="7607300" y="3613150"/>
          <p14:tracePt t="202239" x="7562850" y="3740150"/>
          <p14:tracePt t="202256" x="7499350" y="3816350"/>
          <p14:tracePt t="202272" x="7423150" y="3879850"/>
          <p14:tracePt t="202289" x="7346950" y="3911600"/>
          <p14:tracePt t="202306" x="7226300" y="3924300"/>
          <p14:tracePt t="202323" x="7086600" y="3943350"/>
          <p14:tracePt t="202339" x="6832600" y="3943350"/>
          <p14:tracePt t="202356" x="6273800" y="3943350"/>
          <p14:tracePt t="202375" x="5505450" y="4032250"/>
          <p14:tracePt t="202384" x="4775200" y="4133850"/>
          <p14:tracePt t="202391" x="4470400" y="4235450"/>
          <p14:tracePt t="202406" x="4273550" y="4298950"/>
          <p14:tracePt t="202423" x="3816350" y="4425950"/>
          <p14:tracePt t="202439" x="3562350" y="4489450"/>
          <p14:tracePt t="202456" x="3390900" y="4540250"/>
          <p14:tracePt t="202472" x="3225800" y="4591050"/>
          <p14:tracePt t="202489" x="3073400" y="4610100"/>
          <p14:tracePt t="202506" x="2901950" y="4616450"/>
          <p14:tracePt t="202522" x="2755900" y="4616450"/>
          <p14:tracePt t="202539" x="2616200" y="4616450"/>
          <p14:tracePt t="202556" x="2501900" y="4616450"/>
          <p14:tracePt t="202572" x="2381250" y="4616450"/>
          <p14:tracePt t="202589" x="2266950" y="4597400"/>
          <p14:tracePt t="202606" x="2152650" y="4597400"/>
          <p14:tracePt t="202622" x="2133600" y="4597400"/>
          <p14:tracePt t="202639" x="2127250" y="4597400"/>
          <p14:tracePt t="202843" x="2120900" y="4603750"/>
          <p14:tracePt t="203083" x="2108200" y="4603750"/>
          <p14:tracePt t="203089" x="2095500" y="4622800"/>
          <p14:tracePt t="203099" x="2089150" y="4641850"/>
          <p14:tracePt t="203107" x="2070100" y="4660900"/>
          <p14:tracePt t="203124" x="2038350" y="4724400"/>
          <p14:tracePt t="203141" x="2038350" y="4743450"/>
          <p14:tracePt t="203158" x="2025650" y="4756150"/>
          <p14:tracePt t="203175" x="2012950" y="4775200"/>
          <p14:tracePt t="203191" x="1993900" y="4775200"/>
          <p14:tracePt t="203208" x="1962150" y="4781550"/>
          <p14:tracePt t="203224" x="1924050" y="4781550"/>
          <p14:tracePt t="203241" x="1892300" y="4781550"/>
          <p14:tracePt t="203258" x="1885950" y="4781550"/>
          <p14:tracePt t="203274" x="1873250" y="4781550"/>
          <p14:tracePt t="203332" x="1860550" y="4781550"/>
          <p14:tracePt t="203347" x="1854200" y="4781550"/>
          <p14:tracePt t="203364" x="1847850" y="4781550"/>
          <p14:tracePt t="203371" x="1835150" y="4781550"/>
          <p14:tracePt t="203379" x="1828800" y="4781550"/>
          <p14:tracePt t="203391" x="1797050" y="4781550"/>
          <p14:tracePt t="203408" x="1765300" y="4781550"/>
          <p14:tracePt t="203424" x="1739900" y="4768850"/>
          <p14:tracePt t="203442" x="1727200" y="4768850"/>
          <p14:tracePt t="203458" x="1720850" y="4762500"/>
          <p14:tracePt t="203564" x="1714500" y="4756150"/>
          <p14:tracePt t="203600" x="1708150" y="4749800"/>
          <p14:tracePt t="203607" x="1701800" y="4749800"/>
          <p14:tracePt t="203641" x="1695450" y="4743450"/>
          <p14:tracePt t="203667" x="1689100" y="4743450"/>
          <p14:tracePt t="203740" x="1682750" y="4743450"/>
          <p14:tracePt t="203747" x="1670050" y="4743450"/>
          <p14:tracePt t="203764" x="1663700" y="4743450"/>
          <p14:tracePt t="203775" x="1657350" y="4743450"/>
          <p14:tracePt t="203792" x="1651000" y="4743450"/>
          <p14:tracePt t="203811" x="1644650" y="4743450"/>
          <p14:tracePt t="203906" x="1638300" y="4743450"/>
          <p14:tracePt t="203914" x="1631950" y="4743450"/>
          <p14:tracePt t="204105" x="1619250" y="4743450"/>
          <p14:tracePt t="204121" x="1612900" y="4743450"/>
          <p14:tracePt t="204137" x="1606550" y="4737100"/>
          <p14:tracePt t="204219" x="1600200" y="4737100"/>
          <p14:tracePt t="204237" x="1593850" y="4737100"/>
          <p14:tracePt t="204244" x="1587500" y="4737100"/>
          <p14:tracePt t="204507" x="1581150" y="4737100"/>
          <p14:tracePt t="204515" x="1574800" y="4737100"/>
          <p14:tracePt t="204540" x="1562100" y="4737100"/>
          <p14:tracePt t="204554" x="1555750" y="4737100"/>
          <p14:tracePt t="204584" x="1549400" y="4737100"/>
          <p14:tracePt t="204592" x="1543050" y="4737100"/>
          <p14:tracePt t="204713" x="1536700" y="4737100"/>
          <p14:tracePt t="204745" x="1530350" y="4737100"/>
          <p14:tracePt t="204754" x="1524000" y="4737100"/>
          <p14:tracePt t="204779" x="1517650" y="4743450"/>
          <p14:tracePt t="204843" x="1511300" y="4743450"/>
          <p14:tracePt t="204851" x="1504950" y="4743450"/>
          <p14:tracePt t="204859" x="1479550" y="4743450"/>
          <p14:tracePt t="204868" x="1447800" y="4743450"/>
          <p14:tracePt t="204882" x="1390650" y="4743450"/>
          <p14:tracePt t="204899" x="1346200" y="4743450"/>
          <p14:tracePt t="204916" x="1327150" y="4743450"/>
          <p14:tracePt t="205028" x="1320800" y="4743450"/>
          <p14:tracePt t="205059" x="1320800" y="4737100"/>
          <p14:tracePt t="205067" x="1314450" y="4737100"/>
          <p14:tracePt t="205076" x="1308100" y="4737100"/>
          <p14:tracePt t="205083" x="1301750" y="4737100"/>
          <p14:tracePt t="205099" x="1257300" y="4730750"/>
          <p14:tracePt t="205116" x="1231900" y="4730750"/>
          <p14:tracePt t="205133" x="1219200" y="4718050"/>
          <p14:tracePt t="205201" x="1206500" y="4718050"/>
          <p14:tracePt t="205210" x="1200150" y="4718050"/>
          <p14:tracePt t="205219" x="1193800" y="4718050"/>
          <p14:tracePt t="205232" x="1174750" y="4718050"/>
          <p14:tracePt t="205249" x="1149350" y="4718050"/>
          <p14:tracePt t="205878" x="1155700" y="4718050"/>
          <p14:tracePt t="205885" x="1187450" y="4718050"/>
          <p14:tracePt t="205898" x="1244600" y="4711700"/>
          <p14:tracePt t="205915" x="1339850" y="4699000"/>
          <p14:tracePt t="205931" x="1479550" y="4686300"/>
          <p14:tracePt t="205948" x="1682750" y="4686300"/>
          <p14:tracePt t="205965" x="1879600" y="4686300"/>
          <p14:tracePt t="205981" x="2038350" y="4686300"/>
          <p14:tracePt t="205998" x="2114550" y="4686300"/>
          <p14:tracePt t="206016" x="2152650" y="4679950"/>
          <p14:tracePt t="206031" x="2159000" y="4679950"/>
          <p14:tracePt t="206084" x="2165350" y="4679950"/>
          <p14:tracePt t="206101" x="2184400" y="4673600"/>
          <p14:tracePt t="206109" x="2209800" y="4673600"/>
          <p14:tracePt t="206115" x="2222500" y="4673600"/>
          <p14:tracePt t="206131" x="2292350" y="4667250"/>
          <p14:tracePt t="206164" x="2495550" y="4667250"/>
          <p14:tracePt t="206181" x="2578100" y="4667250"/>
          <p14:tracePt t="206198" x="2654300" y="4667250"/>
          <p14:tracePt t="206215" x="2679700" y="4667250"/>
          <p14:tracePt t="206231" x="2692400" y="4667250"/>
          <p14:tracePt t="206380" x="2698750" y="4667250"/>
          <p14:tracePt t="206388" x="2705100" y="4667250"/>
          <p14:tracePt t="206398" x="2730500" y="4667250"/>
          <p14:tracePt t="206416" x="2787650" y="4667250"/>
          <p14:tracePt t="206433" x="2876550" y="4667250"/>
          <p14:tracePt t="206448" x="2914650" y="4667250"/>
          <p14:tracePt t="206465" x="2933700" y="4667250"/>
          <p14:tracePt t="206482" x="2946400" y="4667250"/>
          <p14:tracePt t="206616" x="2952750" y="4667250"/>
          <p14:tracePt t="206634" x="2959100" y="4667250"/>
          <p14:tracePt t="206641" x="2978150" y="4654550"/>
          <p14:tracePt t="206658" x="2984500" y="4654550"/>
          <p14:tracePt t="206666" x="2990850" y="4654550"/>
          <p14:tracePt t="207037" x="2997200" y="4654550"/>
          <p14:tracePt t="207062" x="2997200" y="4648200"/>
          <p14:tracePt t="207070" x="2978150" y="4648200"/>
          <p14:tracePt t="207078" x="2952750" y="4648200"/>
          <p14:tracePt t="207086" x="2927350" y="4648200"/>
          <p14:tracePt t="207102" x="2908300" y="4648200"/>
          <p14:tracePt t="207120" x="2895600" y="4654550"/>
          <p14:tracePt t="207157" x="2882900" y="4654550"/>
          <p14:tracePt t="207164" x="2882900" y="4660900"/>
          <p14:tracePt t="207180" x="2876550" y="4660900"/>
          <p14:tracePt t="207189" x="2870200" y="4660900"/>
          <p14:tracePt t="207202" x="2851150" y="4660900"/>
          <p14:tracePt t="207219" x="2832100" y="4667250"/>
          <p14:tracePt t="207236" x="2800350" y="4673600"/>
          <p14:tracePt t="207253" x="2794000" y="4679950"/>
          <p14:tracePt t="207269" x="2781300" y="4679950"/>
          <p14:tracePt t="207477" x="2774950" y="4679950"/>
          <p14:tracePt t="207948" x="2762250" y="4686300"/>
          <p14:tracePt t="207957" x="2755900" y="4686300"/>
          <p14:tracePt t="207965" x="2749550" y="4686300"/>
          <p14:tracePt t="207973" x="2730500" y="4686300"/>
          <p14:tracePt t="207986" x="2698750" y="4686300"/>
          <p14:tracePt t="208003" x="2660650" y="4686300"/>
          <p14:tracePt t="208019" x="2616200" y="4686300"/>
          <p14:tracePt t="208036" x="2571750" y="4686300"/>
          <p14:tracePt t="208053" x="2540000" y="4686300"/>
          <p14:tracePt t="208069" x="2514600" y="4686300"/>
          <p14:tracePt t="208086" x="2495550" y="4686300"/>
          <p14:tracePt t="208103" x="2463800" y="4686300"/>
          <p14:tracePt t="208120" x="2438400" y="4686300"/>
          <p14:tracePt t="208136" x="2425700" y="4686300"/>
          <p14:tracePt t="208325" x="2419350" y="4686300"/>
          <p14:tracePt t="208332" x="2413000" y="4686300"/>
          <p14:tracePt t="208341" x="2413000" y="4692650"/>
          <p14:tracePt t="208355" x="2400300" y="4692650"/>
          <p14:tracePt t="208364" x="2387600" y="4699000"/>
          <p14:tracePt t="208375" x="2387600" y="4705350"/>
          <p14:tracePt t="208391" x="2374900" y="4705350"/>
          <p14:tracePt t="208409" x="2368550" y="4705350"/>
          <p14:tracePt t="208426" x="2355850" y="4705350"/>
          <p14:tracePt t="208468" x="2349500" y="4705350"/>
          <p14:tracePt t="208485" x="2343150" y="4705350"/>
          <p14:tracePt t="208501" x="2336800" y="4705350"/>
          <p14:tracePt t="210045" x="2330450" y="4705350"/>
          <p14:tracePt t="210165" x="2324100" y="4705350"/>
          <p14:tracePt t="210173" x="2330450" y="4692650"/>
          <p14:tracePt t="210182" x="2374900" y="4679950"/>
          <p14:tracePt t="210195" x="2552700" y="4654550"/>
          <p14:tracePt t="210212" x="2838450" y="4616450"/>
          <p14:tracePt t="210228" x="3098800" y="4578350"/>
          <p14:tracePt t="210245" x="3251200" y="4559300"/>
          <p14:tracePt t="210261" x="3321050" y="4540250"/>
          <p14:tracePt t="210278" x="3333750" y="4540250"/>
          <p14:tracePt t="210445" x="3321050" y="4540250"/>
          <p14:tracePt t="210463" x="3314700" y="4546600"/>
          <p14:tracePt t="210471" x="3308350" y="4546600"/>
          <p14:tracePt t="210478" x="3295650" y="4552950"/>
          <p14:tracePt t="210495" x="3257550" y="4572000"/>
          <p14:tracePt t="210512" x="3187700" y="4584700"/>
          <p14:tracePt t="210529" x="3041650" y="4610100"/>
          <p14:tracePt t="210546" x="2857500" y="4616450"/>
          <p14:tracePt t="210563" x="2635250" y="4660900"/>
          <p14:tracePt t="210578" x="2546350" y="4667250"/>
          <p14:tracePt t="210595" x="2533650" y="4667250"/>
          <p14:tracePt t="210732" x="2527300" y="4679950"/>
          <p14:tracePt t="210740" x="2520950" y="4679950"/>
          <p14:tracePt t="210749" x="2514600" y="4679950"/>
          <p14:tracePt t="210762" x="2495550" y="4686300"/>
          <p14:tracePt t="210778" x="2438400" y="4692650"/>
          <p14:tracePt t="210795" x="2419350" y="4692650"/>
          <p14:tracePt t="210812" x="2406650" y="4705350"/>
          <p14:tracePt t="210829" x="2400300" y="4705350"/>
          <p14:tracePt t="210845" x="2393950" y="4705350"/>
          <p14:tracePt t="210862" x="2381250" y="4705350"/>
          <p14:tracePt t="210879" x="2374900" y="4705350"/>
          <p14:tracePt t="211089" x="2362200" y="4705350"/>
          <p14:tracePt t="211096" x="2349500" y="4705350"/>
          <p14:tracePt t="211104" x="2330450" y="4705350"/>
          <p14:tracePt t="211112" x="2305050" y="4705350"/>
          <p14:tracePt t="211131" x="2273300" y="4699000"/>
          <p14:tracePt t="211145" x="2266950" y="4699000"/>
          <p14:tracePt t="211162" x="2254250" y="4692650"/>
          <p14:tracePt t="212126" x="2260600" y="4686300"/>
          <p14:tracePt t="212133" x="2266950" y="4686300"/>
          <p14:tracePt t="212142" x="2273300" y="4686300"/>
          <p14:tracePt t="212150" x="2292350" y="4686300"/>
          <p14:tracePt t="212166" x="2355850" y="4686300"/>
          <p14:tracePt t="212182" x="2463800" y="4667250"/>
          <p14:tracePt t="212199" x="2584450" y="4648200"/>
          <p14:tracePt t="212216" x="2660650" y="4648200"/>
          <p14:tracePt t="212233" x="2673350" y="4648200"/>
          <p14:tracePt t="212360" x="2679700" y="4648200"/>
          <p14:tracePt t="212367" x="2698750" y="4648200"/>
          <p14:tracePt t="212375" x="2717800" y="4648200"/>
          <p14:tracePt t="212383" x="2749550" y="4648200"/>
          <p14:tracePt t="212399" x="2787650" y="4648200"/>
          <p14:tracePt t="212416" x="2813050" y="4648200"/>
          <p14:tracePt t="212433" x="2825750" y="4648200"/>
          <p14:tracePt t="212526" x="2838450" y="4641850"/>
          <p14:tracePt t="212542" x="2851150" y="4641850"/>
          <p14:tracePt t="212637" x="2857500" y="4641850"/>
          <p14:tracePt t="212654" x="2863850" y="4641850"/>
          <p14:tracePt t="212670" x="2870200" y="4641850"/>
          <p14:tracePt t="212676" x="2876550" y="4641850"/>
          <p14:tracePt t="212693" x="2882900" y="4641850"/>
          <p14:tracePt t="212726" x="2895600" y="4641850"/>
          <p14:tracePt t="213846" x="2901950" y="4641850"/>
          <p14:tracePt t="213855" x="2908300" y="4641850"/>
          <p14:tracePt t="213879" x="2921000" y="4641850"/>
          <p14:tracePt t="214407" x="2921000" y="4635500"/>
          <p14:tracePt t="214615" x="2921000" y="4641850"/>
          <p14:tracePt t="214638" x="2914650" y="4648200"/>
          <p14:tracePt t="214669" x="2908300" y="4654550"/>
          <p14:tracePt t="214685" x="2901950" y="4654550"/>
          <p14:tracePt t="214694" x="2889250" y="4654550"/>
          <p14:tracePt t="214701" x="2882900" y="4654550"/>
          <p14:tracePt t="214711" x="2876550" y="4654550"/>
          <p14:tracePt t="214728" x="2863850" y="4654550"/>
          <p14:tracePt t="214751" x="2857500" y="4654550"/>
          <p14:tracePt t="214895" x="2851150" y="4660900"/>
          <p14:tracePt t="214903" x="2838450" y="4660900"/>
          <p14:tracePt t="214919" x="2813050" y="4667250"/>
          <p14:tracePt t="214928" x="2781300" y="4667250"/>
          <p14:tracePt t="214940" x="2673350" y="4667250"/>
          <p14:tracePt t="214957" x="2527300" y="4667250"/>
          <p14:tracePt t="214973" x="2413000" y="4667250"/>
          <p14:tracePt t="214990" x="2336800" y="4667250"/>
          <p14:tracePt t="215007" x="2311400" y="4667250"/>
          <p14:tracePt t="215623" x="2317750" y="4667250"/>
          <p14:tracePt t="215633" x="2330450" y="4667250"/>
          <p14:tracePt t="215640" x="2349500" y="4667250"/>
          <p14:tracePt t="215647" x="2368550" y="4667250"/>
          <p14:tracePt t="215663" x="2406650" y="4667250"/>
          <p14:tracePt t="215680" x="2432050" y="4667250"/>
          <p14:tracePt t="215697" x="2451100" y="4667250"/>
          <p14:tracePt t="215714" x="2470150" y="4673600"/>
          <p14:tracePt t="215730" x="2476500" y="4673600"/>
          <p14:tracePt t="215747" x="2482850" y="4673600"/>
          <p14:tracePt t="215970" x="2489200" y="4673600"/>
          <p14:tracePt t="215976" x="2495550" y="4673600"/>
          <p14:tracePt t="215985" x="2508250" y="4673600"/>
          <p14:tracePt t="215994" x="2540000" y="4673600"/>
          <p14:tracePt t="216012" x="2590800" y="4673600"/>
          <p14:tracePt t="216028" x="2660650" y="4673600"/>
          <p14:tracePt t="216037" x="2768600" y="4673600"/>
          <p14:tracePt t="216044" x="2800350" y="4673600"/>
          <p14:tracePt t="216061" x="2838450" y="4673600"/>
          <p14:tracePt t="216120" x="2838450" y="4679950"/>
          <p14:tracePt t="216265" x="2851150" y="4679950"/>
          <p14:tracePt t="216272" x="2857500" y="4679950"/>
          <p14:tracePt t="216281" x="2882900" y="4679950"/>
          <p14:tracePt t="216302" x="2921000" y="4679950"/>
          <p14:tracePt t="216317" x="2933700" y="4679950"/>
          <p14:tracePt t="216465" x="2921000" y="4679950"/>
          <p14:tracePt t="216473" x="2908300" y="4679950"/>
          <p14:tracePt t="216485" x="2882900" y="4679950"/>
          <p14:tracePt t="216501" x="2819400" y="4679950"/>
          <p14:tracePt t="216517" x="2724150" y="4679950"/>
          <p14:tracePt t="216534" x="2609850" y="4679950"/>
          <p14:tracePt t="216543" x="2565400" y="4679950"/>
          <p14:tracePt t="216550" x="2533650" y="4679950"/>
          <p14:tracePt t="216567" x="2508250" y="4679950"/>
          <p14:tracePt t="216672" x="2501900" y="4679950"/>
          <p14:tracePt t="216688" x="2495550" y="4679950"/>
          <p14:tracePt t="216693" x="2482850" y="4679950"/>
          <p14:tracePt t="216702" x="2476500" y="4679950"/>
          <p14:tracePt t="216717" x="2463800" y="4679950"/>
          <p14:tracePt t="216733" x="2451100" y="4679950"/>
          <p14:tracePt t="216750" x="2419350" y="4679950"/>
          <p14:tracePt t="216767" x="2374900" y="4679950"/>
          <p14:tracePt t="216784" x="2336800" y="4679950"/>
          <p14:tracePt t="216817" x="2324100" y="4679950"/>
          <p14:tracePt t="216834" x="2317750" y="4679950"/>
          <p14:tracePt t="221298" x="2324100" y="4679950"/>
          <p14:tracePt t="221305" x="2330450" y="4679950"/>
          <p14:tracePt t="221361" x="2336800" y="4679950"/>
          <p14:tracePt t="221394" x="2343150" y="4679950"/>
          <p14:tracePt t="221434" x="2355850" y="4679950"/>
          <p14:tracePt t="221458" x="2362200" y="4679950"/>
          <p14:tracePt t="221666" x="2368550" y="4667250"/>
          <p14:tracePt t="221673" x="2387600" y="4667250"/>
          <p14:tracePt t="221683" x="2419350" y="4660900"/>
          <p14:tracePt t="221690" x="2451100" y="4660900"/>
          <p14:tracePt t="221707" x="2571750" y="4641850"/>
          <p14:tracePt t="221724" x="2660650" y="4629150"/>
          <p14:tracePt t="221740" x="2679700" y="4622800"/>
          <p14:tracePt t="221757" x="2686050" y="4622800"/>
          <p14:tracePt t="221850" x="2698750" y="4622800"/>
          <p14:tracePt t="221872" x="2705100" y="4622800"/>
          <p14:tracePt t="221915" x="2711450" y="4622800"/>
          <p14:tracePt t="221931" x="2717800" y="4622800"/>
          <p14:tracePt t="221947" x="2730500" y="4622800"/>
          <p14:tracePt t="221970" x="2736850" y="4616450"/>
          <p14:tracePt t="222002" x="2743200" y="4616450"/>
          <p14:tracePt t="223117" x="2736850" y="4616450"/>
          <p14:tracePt t="223130" x="2730500" y="4616450"/>
          <p14:tracePt t="223147" x="2724150" y="4616450"/>
          <p14:tracePt t="223171" x="2717800" y="4616450"/>
          <p14:tracePt t="223275" x="2711450" y="4616450"/>
          <p14:tracePt t="223299" x="2705100" y="4616450"/>
          <p14:tracePt t="223708" x="2724150" y="4616450"/>
          <p14:tracePt t="223715" x="2736850" y="4616450"/>
          <p14:tracePt t="223724" x="2768600" y="4616450"/>
          <p14:tracePt t="223732" x="2806700" y="4629150"/>
          <p14:tracePt t="223749" x="2870200" y="4629150"/>
          <p14:tracePt t="223766" x="2921000" y="4635500"/>
          <p14:tracePt t="223892" x="2921000" y="4641850"/>
          <p14:tracePt t="223909" x="2914650" y="4641850"/>
          <p14:tracePt t="223915" x="2908300" y="4641850"/>
          <p14:tracePt t="223931" x="2895600" y="4654550"/>
          <p14:tracePt t="224084" x="2889250" y="4654550"/>
          <p14:tracePt t="224091" x="2870200" y="4654550"/>
          <p14:tracePt t="224100" x="2844800" y="4654550"/>
          <p14:tracePt t="224122" x="2806700" y="4654550"/>
          <p14:tracePt t="224138" x="2787650" y="4660900"/>
          <p14:tracePt t="224253" x="2800350" y="4660900"/>
          <p14:tracePt t="224259" x="2813050" y="4660900"/>
          <p14:tracePt t="224334" x="2800350" y="4660900"/>
          <p14:tracePt t="224342" x="2781300" y="4660900"/>
          <p14:tracePt t="224349" x="2755900" y="4660900"/>
          <p14:tracePt t="224356" x="2749550" y="4660900"/>
          <p14:tracePt t="224372" x="2736850" y="4660900"/>
          <p14:tracePt t="224453" x="2749550" y="4660900"/>
          <p14:tracePt t="224460" x="2755900" y="4660900"/>
          <p14:tracePt t="225067" x="2755900" y="4654550"/>
          <p14:tracePt t="225082" x="2755900" y="4648200"/>
          <p14:tracePt t="225091" x="2755900" y="4641850"/>
          <p14:tracePt t="225099" x="2755900" y="4635500"/>
          <p14:tracePt t="225116" x="2755900" y="4629150"/>
          <p14:tracePt t="225124" x="2755900" y="4616450"/>
          <p14:tracePt t="230158" x="2774950" y="4616450"/>
          <p14:tracePt t="230166" x="2819400" y="4616450"/>
          <p14:tracePt t="230174" x="2895600" y="4616450"/>
          <p14:tracePt t="230191" x="3028950" y="4616450"/>
          <p14:tracePt t="230208" x="3162300" y="4616450"/>
          <p14:tracePt t="230225" x="3314700" y="4660900"/>
          <p14:tracePt t="230241" x="3435350" y="4699000"/>
          <p14:tracePt t="230260" x="3568700" y="4743450"/>
          <p14:tracePt t="230276" x="3702050" y="4781550"/>
          <p14:tracePt t="230291" x="3746500" y="4800600"/>
          <p14:tracePt t="230308" x="3765550" y="4806950"/>
          <p14:tracePt t="230344" x="3771900" y="4806950"/>
          <p14:tracePt t="230831" x="3784600" y="4806950"/>
          <p14:tracePt t="230839" x="3810000" y="4806950"/>
          <p14:tracePt t="230848" x="3848100" y="4787900"/>
          <p14:tracePt t="230855" x="3873500" y="4781550"/>
          <p14:tracePt t="230872" x="3917950" y="4756150"/>
          <p14:tracePt t="230888" x="3943350" y="4737100"/>
          <p14:tracePt t="230905" x="3975100" y="4737100"/>
          <p14:tracePt t="230922" x="3987800" y="4724400"/>
          <p14:tracePt t="230938" x="4032250" y="4705350"/>
          <p14:tracePt t="230955" x="4076700" y="4679950"/>
          <p14:tracePt t="230972" x="4127500" y="4641850"/>
          <p14:tracePt t="230988" x="4146550" y="4635500"/>
          <p14:tracePt t="231005" x="4159250" y="4622800"/>
          <p14:tracePt t="231022" x="4165600" y="4622800"/>
          <p14:tracePt t="231038" x="4165600" y="4616450"/>
          <p14:tracePt t="231055" x="4171950" y="4616450"/>
          <p14:tracePt t="231072" x="4178300" y="4616450"/>
          <p14:tracePt t="231671" x="4184650" y="4616450"/>
          <p14:tracePt t="231678" x="4229100" y="4616450"/>
          <p14:tracePt t="231686" x="4260850" y="4616450"/>
          <p14:tracePt t="231695" x="4286250" y="4616450"/>
          <p14:tracePt t="231712" x="4356100" y="4616450"/>
          <p14:tracePt t="231728" x="4438650" y="4635500"/>
          <p14:tracePt t="231745" x="4572000" y="4667250"/>
          <p14:tracePt t="231762" x="4749800" y="4711700"/>
          <p14:tracePt t="231779" x="4902200" y="4724400"/>
          <p14:tracePt t="231795" x="4972050" y="4724400"/>
          <p14:tracePt t="231812" x="4978400" y="4724400"/>
          <p14:tracePt t="231880" x="4978400" y="4730750"/>
          <p14:tracePt t="231889" x="4978400" y="4737100"/>
          <p14:tracePt t="231909" x="4972050" y="4737100"/>
          <p14:tracePt t="232376" x="4965700" y="4737100"/>
          <p14:tracePt t="232393" x="4972050" y="4730750"/>
          <p14:tracePt t="232409" x="4972050" y="4724400"/>
          <p14:tracePt t="232424" x="4972050" y="4711700"/>
          <p14:tracePt t="232456" x="4965700" y="4705350"/>
          <p14:tracePt t="232464" x="4965700" y="4699000"/>
          <p14:tracePt t="232472" x="4959350" y="4692650"/>
          <p14:tracePt t="232504" x="4953000" y="4686300"/>
          <p14:tracePt t="232512" x="4953000" y="4673600"/>
          <p14:tracePt t="232535" x="4953000" y="4667250"/>
          <p14:tracePt t="232600" x="4953000" y="4660900"/>
          <p14:tracePt t="232919" x="4984750" y="4648200"/>
          <p14:tracePt t="232926" x="5016500" y="4648200"/>
          <p14:tracePt t="232933" x="5092700" y="4635500"/>
          <p14:tracePt t="232943" x="5175250" y="4629150"/>
          <p14:tracePt t="232960" x="5378450" y="4591050"/>
          <p14:tracePt t="232977" x="5594350" y="4559300"/>
          <p14:tracePt t="232993" x="5734050" y="4552950"/>
          <p14:tracePt t="233010" x="5829300" y="4552950"/>
          <p14:tracePt t="233030" x="5937250" y="4552950"/>
          <p14:tracePt t="233045" x="6026150" y="4552950"/>
          <p14:tracePt t="233061" x="6051550" y="4552950"/>
          <p14:tracePt t="233077" x="6076950" y="4552950"/>
          <p14:tracePt t="233094" x="6108700" y="4552950"/>
          <p14:tracePt t="233110" x="6127750" y="4552950"/>
          <p14:tracePt t="233127" x="6134100" y="4552950"/>
          <p14:tracePt t="233488" x="6140450" y="4552950"/>
          <p14:tracePt t="233497" x="6153150" y="4552950"/>
          <p14:tracePt t="233505" x="6184900" y="4552950"/>
          <p14:tracePt t="233514" x="6242050" y="4559300"/>
          <p14:tracePt t="233530" x="6400800" y="4591050"/>
          <p14:tracePt t="233547" x="6534150" y="4635500"/>
          <p14:tracePt t="233566" x="6654800" y="4660900"/>
          <p14:tracePt t="233580" x="6762750" y="4673600"/>
          <p14:tracePt t="233596" x="6915150" y="4679950"/>
          <p14:tracePt t="233613" x="6972300" y="4679950"/>
          <p14:tracePt t="233630" x="6997700" y="4679950"/>
          <p14:tracePt t="233647" x="7004050" y="4679950"/>
          <p14:tracePt t="233663" x="7010400" y="4679950"/>
          <p14:tracePt t="233786" x="7016750" y="4679950"/>
          <p14:tracePt t="233808" x="7023100" y="4679950"/>
          <p14:tracePt t="233824" x="7035800" y="4679950"/>
          <p14:tracePt t="233832" x="7048500" y="4679950"/>
          <p14:tracePt t="233841" x="7073900" y="4679950"/>
          <p14:tracePt t="233848" x="7086600" y="4679950"/>
          <p14:tracePt t="233864" x="7150100" y="4679950"/>
          <p14:tracePt t="233880" x="7245350" y="4679950"/>
          <p14:tracePt t="233897" x="7321550" y="4679950"/>
          <p14:tracePt t="233914" x="7448550" y="4679950"/>
          <p14:tracePt t="233930" x="7575550" y="4679950"/>
          <p14:tracePt t="233946" x="7664450" y="4667250"/>
          <p14:tracePt t="233963" x="7683500" y="4654550"/>
          <p14:tracePt t="233980" x="7689850" y="4654550"/>
          <p14:tracePt t="234177" x="7696200" y="4654550"/>
          <p14:tracePt t="234194" x="7715250" y="4654550"/>
          <p14:tracePt t="234201" x="7721600" y="4654550"/>
          <p14:tracePt t="234243" x="7727950" y="4654550"/>
          <p14:tracePt t="234313" x="7734300" y="4654550"/>
          <p14:tracePt t="234729" x="7747000" y="4654550"/>
          <p14:tracePt t="234737" x="7766050" y="4654550"/>
          <p14:tracePt t="234750" x="7772400" y="4654550"/>
          <p14:tracePt t="234758" x="7785100" y="4654550"/>
          <p14:tracePt t="234771" x="7816850" y="4679950"/>
          <p14:tracePt t="234787" x="7848600" y="4718050"/>
          <p14:tracePt t="234804" x="7874000" y="4768850"/>
          <p14:tracePt t="234821" x="7874000" y="4781550"/>
          <p14:tracePt t="234837" x="7759700" y="4787900"/>
          <p14:tracePt t="234854" x="7575550" y="4724400"/>
          <p14:tracePt t="235042" x="7550150" y="4711700"/>
          <p14:tracePt t="235049" x="7531100" y="4711700"/>
          <p14:tracePt t="235057" x="7499350" y="4705350"/>
          <p14:tracePt t="235077" x="7442200" y="4686300"/>
          <p14:tracePt t="235094" x="7416800" y="4686300"/>
          <p14:tracePt t="235126" x="7385050" y="4686300"/>
          <p14:tracePt t="235143" x="7385050" y="4679950"/>
          <p14:tracePt t="235177" x="7385050" y="4673600"/>
          <p14:tracePt t="235202" x="7385050" y="4667250"/>
          <p14:tracePt t="235209" x="7378700" y="4660900"/>
          <p14:tracePt t="235233" x="7372350" y="4654550"/>
          <p14:tracePt t="236761" x="7378700" y="4654550"/>
          <p14:tracePt t="236778" x="7385050" y="4648200"/>
          <p14:tracePt t="236785" x="7391400" y="4641850"/>
          <p14:tracePt t="236801" x="7404100" y="4641850"/>
          <p14:tracePt t="237097" x="7410450" y="4635500"/>
          <p14:tracePt t="237113" x="7416800" y="4635500"/>
          <p14:tracePt t="237120" x="7423150" y="4635500"/>
          <p14:tracePt t="237137" x="7429500" y="4635500"/>
          <p14:tracePt t="237153" x="7435850" y="4635500"/>
          <p14:tracePt t="237162" x="7435850" y="4629150"/>
          <p14:tracePt t="237194" x="7448550" y="4629150"/>
          <p14:tracePt t="241482" x="7454900" y="4622800"/>
          <p14:tracePt t="241490" x="7429500" y="4603750"/>
          <p14:tracePt t="241498" x="7385050" y="4597400"/>
          <p14:tracePt t="241507" x="7308850" y="4572000"/>
          <p14:tracePt t="241524" x="7169150" y="4565650"/>
          <p14:tracePt t="241540" x="6985000" y="4540250"/>
          <p14:tracePt t="241557" x="6838950" y="4533900"/>
          <p14:tracePt t="241574" x="6731000" y="4533900"/>
          <p14:tracePt t="241590" x="6686550" y="4533900"/>
          <p14:tracePt t="241607" x="6673850" y="4533900"/>
          <p14:tracePt t="241676" x="6661150" y="4533900"/>
          <p14:tracePt t="241683" x="6635750" y="4533900"/>
          <p14:tracePt t="241691" x="6604000" y="4533900"/>
          <p14:tracePt t="241707" x="6489700" y="4521200"/>
          <p14:tracePt t="241724" x="6273800" y="4508500"/>
          <p14:tracePt t="241740" x="6115050" y="4476750"/>
          <p14:tracePt t="241757" x="5943600" y="4476750"/>
          <p14:tracePt t="241774" x="5765800" y="4476750"/>
          <p14:tracePt t="241791" x="5543550" y="4476750"/>
          <p14:tracePt t="241809" x="5219700" y="4476750"/>
          <p14:tracePt t="241825" x="4762500" y="4476750"/>
          <p14:tracePt t="241841" x="4559300" y="4489450"/>
          <p14:tracePt t="241850" x="4508500" y="4495800"/>
          <p14:tracePt t="241857" x="4470400" y="4508500"/>
          <p14:tracePt t="241874" x="4457700" y="4508500"/>
          <p14:tracePt t="241946" x="4457700" y="4502150"/>
          <p14:tracePt t="241954" x="4457700" y="4495800"/>
          <p14:tracePt t="241963" x="4451350" y="4489450"/>
          <p14:tracePt t="241974" x="4445000" y="4476750"/>
          <p14:tracePt t="241991" x="4438650" y="4464050"/>
          <p14:tracePt t="242009" x="4419600" y="4451350"/>
          <p14:tracePt t="242025" x="4387850" y="4419600"/>
          <p14:tracePt t="242041" x="4375150" y="4413250"/>
          <p14:tracePt t="242058" x="4356100" y="4400550"/>
          <p14:tracePt t="242074" x="4343400" y="4394200"/>
          <p14:tracePt t="242091" x="4324350" y="4394200"/>
          <p14:tracePt t="242107" x="4311650" y="4387850"/>
          <p14:tracePt t="242124" x="4298950" y="4387850"/>
          <p14:tracePt t="242141" x="4286250" y="4381500"/>
          <p14:tracePt t="242158" x="4260850" y="4368800"/>
          <p14:tracePt t="242174" x="4216400" y="4337050"/>
          <p14:tracePt t="242191" x="4171950" y="4318000"/>
          <p14:tracePt t="242209" x="4083050" y="4286250"/>
          <p14:tracePt t="242225" x="4019550" y="4260850"/>
          <p14:tracePt t="242241" x="3949700" y="4235450"/>
          <p14:tracePt t="242258" x="3905250" y="4229100"/>
          <p14:tracePt t="242274" x="3879850" y="4229100"/>
          <p14:tracePt t="242291" x="3867150" y="4210050"/>
          <p14:tracePt t="242308" x="3854450" y="4203700"/>
          <p14:tracePt t="242324" x="3835400" y="4184650"/>
          <p14:tracePt t="242341" x="3822700" y="4171950"/>
          <p14:tracePt t="242349" x="3810000" y="4165600"/>
          <p14:tracePt t="242358" x="3797300" y="4152900"/>
          <p14:tracePt t="242374" x="3784600" y="4152900"/>
          <p14:tracePt t="242393" x="3765550" y="4133850"/>
          <p14:tracePt t="242409" x="3759200" y="4127500"/>
          <p14:tracePt t="242425" x="3752850" y="4127500"/>
          <p14:tracePt t="242468" x="3759200" y="4127500"/>
          <p14:tracePt t="242476" x="3771900" y="4127500"/>
          <p14:tracePt t="242485" x="3797300" y="4127500"/>
          <p14:tracePt t="242492" x="3829050" y="4127500"/>
          <p14:tracePt t="242508" x="3968750" y="4102100"/>
          <p14:tracePt t="242524" x="4165600" y="4089400"/>
          <p14:tracePt t="242541" x="4508500" y="4089400"/>
          <p14:tracePt t="242558" x="4959350" y="4089400"/>
          <p14:tracePt t="242575" x="5480050" y="4089400"/>
          <p14:tracePt t="242592" x="6064250" y="4089400"/>
          <p14:tracePt t="242608" x="6534150" y="4089400"/>
          <p14:tracePt t="242624" x="7080250" y="4089400"/>
          <p14:tracePt t="242641" x="7277100" y="4089400"/>
          <p14:tracePt t="242658" x="7397750" y="4089400"/>
          <p14:tracePt t="242675" x="7473950" y="4089400"/>
          <p14:tracePt t="242691" x="7505700" y="4089400"/>
          <p14:tracePt t="242708" x="7531100" y="4089400"/>
          <p14:tracePt t="242725" x="7550150" y="4089400"/>
          <p14:tracePt t="242741" x="7575550" y="4089400"/>
          <p14:tracePt t="242758" x="7600950" y="4083050"/>
          <p14:tracePt t="242775" x="7632700" y="4083050"/>
          <p14:tracePt t="242792" x="7696200" y="4051300"/>
          <p14:tracePt t="242808" x="7785100" y="4032250"/>
          <p14:tracePt t="242825" x="7823200" y="4032250"/>
          <p14:tracePt t="242841" x="7899400" y="4019550"/>
          <p14:tracePt t="242850" x="7905750" y="4019550"/>
          <p14:tracePt t="242858" x="7912100" y="4019550"/>
          <p14:tracePt t="242875" x="7924800" y="4013200"/>
          <p14:tracePt t="242892" x="7937500" y="4006850"/>
          <p14:tracePt t="242908" x="7943850" y="4006850"/>
          <p14:tracePt t="242925" x="7950200" y="4006850"/>
          <p14:tracePt t="242942" x="7962900" y="4000500"/>
          <p14:tracePt t="243021" x="7937500" y="4000500"/>
          <p14:tracePt t="243030" x="7899400" y="4000500"/>
          <p14:tracePt t="243036" x="7867650" y="4006850"/>
          <p14:tracePt t="243045" x="7835900" y="4006850"/>
          <p14:tracePt t="243058" x="7734300" y="4019550"/>
          <p14:tracePt t="243075" x="7594600" y="4044950"/>
          <p14:tracePt t="243091" x="7372350" y="4064000"/>
          <p14:tracePt t="243108" x="7092950" y="4114800"/>
          <p14:tracePt t="243125" x="6832600" y="4197350"/>
          <p14:tracePt t="243142" x="6642100" y="4248150"/>
          <p14:tracePt t="243158" x="6553200" y="4279900"/>
          <p14:tracePt t="243175" x="6546850" y="4279900"/>
          <p14:tracePt t="243244" x="6559550" y="4279900"/>
          <p14:tracePt t="243252" x="6584950" y="4279900"/>
          <p14:tracePt t="243261" x="6623050" y="4273550"/>
          <p14:tracePt t="243275" x="6781800" y="4229100"/>
          <p14:tracePt t="243292" x="7175500" y="4114800"/>
          <p14:tracePt t="243309" x="7753350" y="3956050"/>
          <p14:tracePt t="243325" x="8204200" y="3841750"/>
          <p14:tracePt t="243342" x="8521700" y="3778250"/>
          <p14:tracePt t="243359" x="8648700" y="3765550"/>
          <p14:tracePt t="243365" x="8680450" y="3752850"/>
          <p14:tracePt t="243375" x="8699500" y="3752850"/>
          <p14:tracePt t="243427" x="8705850" y="3752850"/>
          <p14:tracePt t="243524" x="8712200" y="3771900"/>
          <p14:tracePt t="243533" x="8718550" y="3784600"/>
          <p14:tracePt t="243542" x="8737600" y="3797300"/>
          <p14:tracePt t="243559" x="8794750" y="3835400"/>
          <p14:tracePt t="243576" x="8864600" y="3854450"/>
          <p14:tracePt t="243592" x="8909050" y="3867150"/>
          <p14:tracePt t="243609" x="8928100" y="3873500"/>
          <p14:tracePt t="243684" x="8915400" y="3873500"/>
          <p14:tracePt t="243693" x="8902700" y="3873500"/>
          <p14:tracePt t="243702" x="8883650" y="3873500"/>
          <p14:tracePt t="243710" x="8870950" y="3873500"/>
          <p14:tracePt t="243726" x="8845550" y="3879850"/>
          <p14:tracePt t="243742" x="8820150" y="3879850"/>
          <p14:tracePt t="243759" x="8788400" y="3879850"/>
          <p14:tracePt t="243776" x="8775700" y="3879850"/>
          <p14:tracePt t="243793" x="8769350" y="3879850"/>
          <p14:tracePt t="243989" x="8756650" y="3879850"/>
          <p14:tracePt t="243997" x="8750300" y="3879850"/>
          <p14:tracePt t="244009" x="8750300" y="3886200"/>
          <p14:tracePt t="244051" x="8743950" y="3886200"/>
          <p14:tracePt t="244123" x="8731250" y="3886200"/>
          <p14:tracePt t="244341" x="8718550" y="3886200"/>
          <p14:tracePt t="244350" x="8712200" y="3886200"/>
          <p14:tracePt t="244358" x="8705850" y="3886200"/>
          <p14:tracePt t="244366" x="8699500" y="3886200"/>
          <p14:tracePt t="244383" x="8693150" y="3886200"/>
          <p14:tracePt t="244399" x="8680450" y="3892550"/>
          <p14:tracePt t="245309" x="8674100" y="3892550"/>
          <p14:tracePt t="245486" x="8686800" y="3892550"/>
          <p14:tracePt t="245492" x="8724900" y="3892550"/>
          <p14:tracePt t="245502" x="8769350" y="3892550"/>
          <p14:tracePt t="245510" x="8813800" y="3892550"/>
          <p14:tracePt t="245527" x="8928100" y="3892550"/>
          <p14:tracePt t="245544" x="9067800" y="3892550"/>
          <p14:tracePt t="245560" x="9201150" y="3892550"/>
          <p14:tracePt t="245577" x="9302750" y="3892550"/>
          <p14:tracePt t="245594" x="9347200" y="3892550"/>
          <p14:tracePt t="245611" x="9372600" y="3892550"/>
          <p14:tracePt t="246638" x="9378950" y="3892550"/>
          <p14:tracePt t="246678" x="9385300" y="3892550"/>
          <p14:tracePt t="246974" x="9391650" y="3892550"/>
          <p14:tracePt t="247172" x="9398000" y="3892550"/>
          <p14:tracePt t="247197" x="9398000" y="3898900"/>
          <p14:tracePt t="247205" x="9398000" y="3911600"/>
          <p14:tracePt t="247213" x="9372600" y="3930650"/>
          <p14:tracePt t="247229" x="9283700" y="3943350"/>
          <p14:tracePt t="247246" x="9080500" y="4006850"/>
          <p14:tracePt t="247263" x="8832850" y="4070350"/>
          <p14:tracePt t="247279" x="8623300" y="4165600"/>
          <p14:tracePt t="247296" x="8439150" y="4248150"/>
          <p14:tracePt t="247313" x="8324850" y="4286250"/>
          <p14:tracePt t="247330" x="8191500" y="4337050"/>
          <p14:tracePt t="247347" x="7962900" y="4381500"/>
          <p14:tracePt t="247363" x="7442200" y="4425950"/>
          <p14:tracePt t="247379" x="7067550" y="4425950"/>
          <p14:tracePt t="247396" x="6807200" y="4464050"/>
          <p14:tracePt t="247413" x="6584950" y="4489450"/>
          <p14:tracePt t="247429" x="6369050" y="4514850"/>
          <p14:tracePt t="247446" x="6210300" y="4514850"/>
          <p14:tracePt t="247463" x="6140450" y="4521200"/>
          <p14:tracePt t="247479" x="6115050" y="4527550"/>
          <p14:tracePt t="247496" x="6102350" y="4540250"/>
          <p14:tracePt t="247530" x="6089650" y="4540250"/>
          <p14:tracePt t="247567" x="6083300" y="4540250"/>
          <p14:tracePt t="247579" x="6057900" y="4540250"/>
          <p14:tracePt t="247596" x="6000750" y="4540250"/>
          <p14:tracePt t="247613" x="5918200" y="4546600"/>
          <p14:tracePt t="247630" x="5816600" y="4559300"/>
          <p14:tracePt t="247646" x="5746750" y="4584700"/>
          <p14:tracePt t="247663" x="5740400" y="4584700"/>
          <p14:tracePt t="247743" x="5727700" y="4584700"/>
          <p14:tracePt t="247751" x="5715000" y="4584700"/>
          <p14:tracePt t="247763" x="5683250" y="4584700"/>
          <p14:tracePt t="247780" x="5626100" y="4584700"/>
          <p14:tracePt t="247796" x="5562600" y="4578350"/>
          <p14:tracePt t="247813" x="5518150" y="4578350"/>
          <p14:tracePt t="247830" x="5454650" y="4578350"/>
          <p14:tracePt t="247846" x="5410200" y="4578350"/>
          <p14:tracePt t="247863" x="5378450" y="4578350"/>
          <p14:tracePt t="247880" x="5327650" y="4578350"/>
          <p14:tracePt t="247897" x="5251450" y="4578350"/>
          <p14:tracePt t="247904" x="5219700" y="4578350"/>
          <p14:tracePt t="247913" x="5187950" y="4578350"/>
          <p14:tracePt t="247931" x="5130800" y="4578350"/>
          <p14:tracePt t="247947" x="5080000" y="4578350"/>
          <p14:tracePt t="247963" x="5054600" y="4578350"/>
          <p14:tracePt t="247980" x="5041900" y="4578350"/>
          <p14:tracePt t="247997" x="5010150" y="4578350"/>
          <p14:tracePt t="248013" x="4978400" y="4578350"/>
          <p14:tracePt t="248030" x="4946650" y="4578350"/>
          <p14:tracePt t="248047" x="4933950" y="4578350"/>
          <p14:tracePt t="248063" x="4914900" y="4578350"/>
          <p14:tracePt t="248080" x="4889500" y="4578350"/>
          <p14:tracePt t="248097" x="4851400" y="4584700"/>
          <p14:tracePt t="248114" x="4826000" y="4584700"/>
          <p14:tracePt t="248130" x="4813300" y="4591050"/>
          <p14:tracePt t="248147" x="4806950" y="4591050"/>
          <p14:tracePt t="248229" x="4787900" y="4591050"/>
          <p14:tracePt t="248238" x="4768850" y="4591050"/>
          <p14:tracePt t="248247" x="4743450" y="4591050"/>
          <p14:tracePt t="248264" x="4711700" y="4591050"/>
          <p14:tracePt t="248280" x="4686300" y="4591050"/>
          <p14:tracePt t="248297" x="4673600" y="4591050"/>
          <p14:tracePt t="248314" x="4660900" y="4591050"/>
          <p14:tracePt t="248331" x="4648200" y="4591050"/>
          <p14:tracePt t="248348" x="4641850" y="4591050"/>
          <p14:tracePt t="248415" x="4629150" y="4591050"/>
          <p14:tracePt t="248440" x="4616450" y="4591050"/>
          <p14:tracePt t="248447" x="4603750" y="4597400"/>
          <p14:tracePt t="248456" x="4591050" y="4597400"/>
          <p14:tracePt t="248464" x="4572000" y="4603750"/>
          <p14:tracePt t="248480" x="4533900" y="4616450"/>
          <p14:tracePt t="248497" x="4502150" y="4629150"/>
          <p14:tracePt t="248514" x="4464050" y="4635500"/>
          <p14:tracePt t="248531" x="4375150" y="4648200"/>
          <p14:tracePt t="248548" x="4222750" y="4673600"/>
          <p14:tracePt t="248564" x="4159250" y="4679950"/>
          <p14:tracePt t="248631" x="4178300" y="4679950"/>
          <p14:tracePt t="248638" x="4203700" y="4679950"/>
          <p14:tracePt t="248648" x="4216400" y="4679950"/>
          <p14:tracePt t="248704" x="4229100" y="4679950"/>
          <p14:tracePt t="248919" x="4260850" y="4673600"/>
          <p14:tracePt t="248926" x="4292600" y="4673600"/>
          <p14:tracePt t="248935" x="4330700" y="4673600"/>
          <p14:tracePt t="248950" x="4413250" y="4673600"/>
          <p14:tracePt t="248967" x="4533900" y="4673600"/>
          <p14:tracePt t="248983" x="4679950" y="4673600"/>
          <p14:tracePt t="249000" x="4902200" y="4673600"/>
          <p14:tracePt t="249017" x="5194300" y="4673600"/>
          <p14:tracePt t="249034" x="5499100" y="4673600"/>
          <p14:tracePt t="249050" x="5734050" y="4673600"/>
          <p14:tracePt t="249067" x="5956300" y="4673600"/>
          <p14:tracePt t="249083" x="6261100" y="4673600"/>
          <p14:tracePt t="249100" x="6419850" y="4673600"/>
          <p14:tracePt t="249117" x="6496050" y="4673600"/>
          <p14:tracePt t="249134" x="6508750" y="4673600"/>
          <p14:tracePt t="249439" x="6496050" y="4673600"/>
          <p14:tracePt t="249448" x="6489700" y="4673600"/>
          <p14:tracePt t="249458" x="6477000" y="4673600"/>
          <p14:tracePt t="249465" x="6464300" y="4673600"/>
          <p14:tracePt t="249480" x="6438900" y="4673600"/>
          <p14:tracePt t="249497" x="6419850" y="4673600"/>
          <p14:tracePt t="250110" x="6413500" y="4673600"/>
          <p14:tracePt t="250118" x="6381750" y="4673600"/>
          <p14:tracePt t="250126" x="6305550" y="4673600"/>
          <p14:tracePt t="250134" x="6223000" y="4673600"/>
          <p14:tracePt t="250151" x="6032500" y="4673600"/>
          <p14:tracePt t="250167" x="5854700" y="4673600"/>
          <p14:tracePt t="250184" x="5727700" y="4673600"/>
          <p14:tracePt t="250201" x="5600700" y="4673600"/>
          <p14:tracePt t="250217" x="5492750" y="4673600"/>
          <p14:tracePt t="250234" x="5448300" y="4673600"/>
          <p14:tracePt t="250251" x="5429250" y="4673600"/>
          <p14:tracePt t="250287" x="5429250" y="4667250"/>
          <p14:tracePt t="250344" x="5422900" y="4660900"/>
          <p14:tracePt t="250360" x="5410200" y="4660900"/>
          <p14:tracePt t="250368" x="5397500" y="4660900"/>
          <p14:tracePt t="250377" x="5384800" y="4660900"/>
          <p14:tracePt t="250393" x="5359400" y="4648200"/>
          <p14:tracePt t="250401" x="5340350" y="4648200"/>
          <p14:tracePt t="250418" x="5257800" y="4648200"/>
          <p14:tracePt t="250427" x="5213350" y="4648200"/>
          <p14:tracePt t="250434" x="5162550" y="4648200"/>
          <p14:tracePt t="250452" x="5067300" y="4648200"/>
          <p14:tracePt t="250469" x="4997450" y="4648200"/>
          <p14:tracePt t="250485" x="4946650" y="4648200"/>
          <p14:tracePt t="250501" x="4914900" y="4648200"/>
          <p14:tracePt t="250518" x="4851400" y="4648200"/>
          <p14:tracePt t="250534" x="4794250" y="4648200"/>
          <p14:tracePt t="250551" x="4743450" y="4641850"/>
          <p14:tracePt t="250568" x="4711700" y="4635500"/>
          <p14:tracePt t="250585" x="4705350" y="4635500"/>
          <p14:tracePt t="250602" x="4699000" y="4635500"/>
          <p14:tracePt t="250625" x="4692650" y="4635500"/>
          <p14:tracePt t="250641" x="4673600" y="4635500"/>
          <p14:tracePt t="250656" x="4654550" y="4635500"/>
          <p14:tracePt t="250668" x="4648200" y="4635500"/>
          <p14:tracePt t="250690" x="4641850" y="4635500"/>
          <p14:tracePt t="250703" x="4629150" y="4635500"/>
          <p14:tracePt t="250722" x="4616450" y="4635500"/>
          <p14:tracePt t="250735" x="4597400" y="4635500"/>
          <p14:tracePt t="250751" x="4565650" y="4635500"/>
          <p14:tracePt t="250768" x="4540250" y="4635500"/>
          <p14:tracePt t="250801" x="4527550" y="4635500"/>
          <p14:tracePt t="250856" x="4521200" y="4629150"/>
          <p14:tracePt t="250873" x="4521200" y="4622800"/>
          <p14:tracePt t="251600" x="4521200" y="4616450"/>
          <p14:tracePt t="251632" x="4527550" y="4616450"/>
          <p14:tracePt t="251640" x="4533900" y="4610100"/>
          <p14:tracePt t="251657" x="4546600" y="4610100"/>
          <p14:tracePt t="251671" x="4584700" y="4597400"/>
          <p14:tracePt t="251692" x="4635500" y="4591050"/>
          <p14:tracePt t="251709" x="4660900" y="4584700"/>
          <p14:tracePt t="251725" x="4679950" y="4578350"/>
          <p14:tracePt t="251742" x="4686300" y="4578350"/>
          <p14:tracePt t="251904" x="4699000" y="4578350"/>
          <p14:tracePt t="251915" x="4705350" y="4578350"/>
          <p14:tracePt t="251932" x="4724400" y="4578350"/>
          <p14:tracePt t="251943" x="4749800" y="4578350"/>
          <p14:tracePt t="251959" x="4775200" y="4578350"/>
          <p14:tracePt t="251976" x="4819650" y="4578350"/>
          <p14:tracePt t="251992" x="4864100" y="4578350"/>
          <p14:tracePt t="252009" x="4927600" y="4578350"/>
          <p14:tracePt t="252026" x="4959350" y="4578350"/>
          <p14:tracePt t="252287" x="4965700" y="4578350"/>
          <p14:tracePt t="252294" x="4972050" y="4578350"/>
          <p14:tracePt t="252303" x="4984750" y="4578350"/>
          <p14:tracePt t="252311" x="5010150" y="4578350"/>
          <p14:tracePt t="252328" x="5060950" y="4578350"/>
          <p14:tracePt t="252345" x="5124450" y="4578350"/>
          <p14:tracePt t="252361" x="5181600" y="4578350"/>
          <p14:tracePt t="252378" x="5245100" y="4578350"/>
          <p14:tracePt t="252395" x="5302250" y="4578350"/>
          <p14:tracePt t="252411" x="5359400" y="4597400"/>
          <p14:tracePt t="252429" x="5397500" y="4597400"/>
          <p14:tracePt t="252446" x="5410200" y="4597400"/>
          <p14:tracePt t="252617" x="5416550" y="4597400"/>
          <p14:tracePt t="252625" x="5435600" y="4597400"/>
          <p14:tracePt t="252634" x="5467350" y="4597400"/>
          <p14:tracePt t="252650" x="5594350" y="4597400"/>
          <p14:tracePt t="252667" x="5784850" y="4597400"/>
          <p14:tracePt t="252684" x="5975350" y="4597400"/>
          <p14:tracePt t="252701" x="6121400" y="4597400"/>
          <p14:tracePt t="252718" x="6216650" y="4597400"/>
          <p14:tracePt t="252777" x="6223000" y="4597400"/>
          <p14:tracePt t="253256" x="6229350" y="4603750"/>
          <p14:tracePt t="253264" x="6235700" y="4603750"/>
          <p14:tracePt t="253288" x="6242050" y="4603750"/>
          <p14:tracePt t="253295" x="6248400" y="4603750"/>
          <p14:tracePt t="253362" x="6254750" y="4603750"/>
          <p14:tracePt t="253388" x="6261100" y="4603750"/>
          <p14:tracePt t="253394" x="6267450" y="4603750"/>
          <p14:tracePt t="253410" x="6273800" y="4603750"/>
          <p14:tracePt t="253419" x="6280150" y="4603750"/>
          <p14:tracePt t="253442" x="6286500" y="4603750"/>
          <p14:tracePt t="253449" x="6292850" y="4603750"/>
          <p14:tracePt t="253464" x="6311900" y="4610100"/>
          <p14:tracePt t="253480" x="6350000" y="4622800"/>
          <p14:tracePt t="253497" x="6394450" y="4635500"/>
          <p14:tracePt t="253514" x="6457950" y="4654550"/>
          <p14:tracePt t="253530" x="6464300" y="4654550"/>
          <p14:tracePt t="253547" x="6470650" y="4654550"/>
          <p14:tracePt t="253882" x="6483350" y="4654550"/>
          <p14:tracePt t="253889" x="6508750" y="4654550"/>
          <p14:tracePt t="253898" x="6546850" y="4654550"/>
          <p14:tracePt t="253907" x="6604000" y="4654550"/>
          <p14:tracePt t="253924" x="6762750" y="4654550"/>
          <p14:tracePt t="253941" x="6953250" y="4654550"/>
          <p14:tracePt t="253952" x="7162800" y="4654550"/>
          <p14:tracePt t="253960" x="7245350" y="4654550"/>
          <p14:tracePt t="253974" x="7385050" y="4654550"/>
          <p14:tracePt t="253991" x="7416800" y="4654550"/>
          <p14:tracePt t="254370" x="7397750" y="4654550"/>
          <p14:tracePt t="254378" x="7366000" y="4654550"/>
          <p14:tracePt t="254386" x="7359650" y="4654550"/>
          <p14:tracePt t="254395" x="7334250" y="4654550"/>
          <p14:tracePt t="254411" x="7315200" y="4654550"/>
          <p14:tracePt t="254428" x="7302500" y="4654550"/>
          <p14:tracePt t="254445" x="7296150" y="4654550"/>
          <p14:tracePt t="254586" x="7315200" y="4654550"/>
          <p14:tracePt t="254594" x="7346950" y="4654550"/>
          <p14:tracePt t="254603" x="7378700" y="4654550"/>
          <p14:tracePt t="254612" x="7423150" y="4654550"/>
          <p14:tracePt t="254628" x="7518400" y="4654550"/>
          <p14:tracePt t="254646" x="7594600" y="4654550"/>
          <p14:tracePt t="254662" x="7651750" y="4654550"/>
          <p14:tracePt t="254681" x="7677150" y="4654550"/>
          <p14:tracePt t="255026" x="7677150" y="4648200"/>
          <p14:tracePt t="255035" x="7677150" y="4635500"/>
          <p14:tracePt t="255043" x="7639050" y="4629150"/>
          <p14:tracePt t="255056" x="7569200" y="4616450"/>
          <p14:tracePt t="255073" x="7550150" y="4603750"/>
          <p14:tracePt t="255090" x="7543800" y="4597400"/>
          <p14:tracePt t="255247" x="7537450" y="4597400"/>
          <p14:tracePt t="255554" x="7537450" y="4603750"/>
          <p14:tracePt t="255562" x="7537450" y="4616450"/>
          <p14:tracePt t="255588" x="7543800" y="4629150"/>
          <p14:tracePt t="255595" x="7575550" y="4635500"/>
          <p14:tracePt t="255603" x="7600950" y="4648200"/>
          <p14:tracePt t="255613" x="7639050" y="4654550"/>
          <p14:tracePt t="255631" x="7715250" y="4660900"/>
          <p14:tracePt t="255647" x="7804150" y="4660900"/>
          <p14:tracePt t="255663" x="7835900" y="4660900"/>
          <p14:tracePt t="255679" x="7854950" y="4660900"/>
          <p14:tracePt t="255786" x="7861300" y="4660900"/>
          <p14:tracePt t="255794" x="7861300" y="4654550"/>
          <p14:tracePt t="255803" x="7861300" y="4648200"/>
          <p14:tracePt t="255812" x="7861300" y="4635500"/>
          <p14:tracePt t="255829" x="7854950" y="4622800"/>
          <p14:tracePt t="255846" x="7854950" y="4603750"/>
          <p14:tracePt t="255863" x="7848600" y="4591050"/>
          <p14:tracePt t="255880" x="7848600" y="4578350"/>
          <p14:tracePt t="256232" x="7848600" y="4572000"/>
          <p14:tracePt t="256240" x="7854950" y="4572000"/>
          <p14:tracePt t="256248" x="7867650" y="4572000"/>
          <p14:tracePt t="256256" x="7899400" y="4572000"/>
          <p14:tracePt t="256273" x="7943850" y="4572000"/>
          <p14:tracePt t="256290" x="7988300" y="4559300"/>
          <p14:tracePt t="256306" x="8001000" y="4552950"/>
          <p14:tracePt t="256411" x="8007350" y="4552950"/>
          <p14:tracePt t="256635" x="8007350" y="4559300"/>
          <p14:tracePt t="256643" x="8013700" y="4559300"/>
          <p14:tracePt t="256652" x="8013700" y="4572000"/>
          <p14:tracePt t="256660" x="8020050" y="4572000"/>
          <p14:tracePt t="256683" x="8020050" y="4578350"/>
          <p14:tracePt t="256693" x="8026400" y="4584700"/>
          <p14:tracePt t="256723" x="8032750" y="4591050"/>
          <p14:tracePt t="256771" x="8032750" y="4597400"/>
          <p14:tracePt t="256787" x="8039100" y="4603750"/>
          <p14:tracePt t="257355" x="8032750" y="4603750"/>
          <p14:tracePt t="257363" x="8026400" y="4603750"/>
          <p14:tracePt t="257372" x="8020050" y="4597400"/>
          <p14:tracePt t="257380" x="8013700" y="4597400"/>
          <p14:tracePt t="257396" x="8007350" y="4591050"/>
          <p14:tracePt t="257804" x="8032750" y="4591050"/>
          <p14:tracePt t="257811" x="8077200" y="4591050"/>
          <p14:tracePt t="257821" x="8128000" y="4591050"/>
          <p14:tracePt t="257829" x="8185150" y="4591050"/>
          <p14:tracePt t="257845" x="8280400" y="4591050"/>
          <p14:tracePt t="257862" x="8369300" y="4591050"/>
          <p14:tracePt t="257879" x="8445500" y="4591050"/>
          <p14:tracePt t="257895" x="8470900" y="4591050"/>
          <p14:tracePt t="258107" x="8496300" y="4591050"/>
          <p14:tracePt t="258115" x="8509000" y="4591050"/>
          <p14:tracePt t="258123" x="8534400" y="4591050"/>
          <p14:tracePt t="258131" x="8559800" y="4591050"/>
          <p14:tracePt t="258146" x="8629650" y="4591050"/>
          <p14:tracePt t="258163" x="8718550" y="4591050"/>
          <p14:tracePt t="258179" x="8775700" y="4591050"/>
          <p14:tracePt t="258196" x="8788400" y="4591050"/>
          <p14:tracePt t="258213" x="8801100" y="4591050"/>
          <p14:tracePt t="258257" x="8813800" y="4591050"/>
          <p14:tracePt t="258267" x="8839200" y="4591050"/>
          <p14:tracePt t="258273" x="8896350" y="4603750"/>
          <p14:tracePt t="258283" x="8985250" y="4622800"/>
          <p14:tracePt t="258296" x="9175750" y="4673600"/>
          <p14:tracePt t="258312" x="9385300" y="4737100"/>
          <p14:tracePt t="258329" x="9525000" y="4756150"/>
          <p14:tracePt t="258346" x="9601200" y="4756150"/>
          <p14:tracePt t="258363" x="9607550" y="4756150"/>
          <p14:tracePt t="258595" x="9620250" y="4756150"/>
          <p14:tracePt t="258685" x="9607550" y="4756150"/>
          <p14:tracePt t="258693" x="9588500" y="4756150"/>
          <p14:tracePt t="258702" x="9569450" y="4756150"/>
          <p14:tracePt t="258719" x="9537700" y="4756150"/>
          <p14:tracePt t="258804" x="9531350" y="4756150"/>
          <p14:tracePt t="258812" x="9531350" y="4743450"/>
          <p14:tracePt t="258820" x="9525000" y="4743450"/>
          <p14:tracePt t="258836" x="9512300" y="4724400"/>
          <p14:tracePt t="258853" x="9493250" y="4699000"/>
          <p14:tracePt t="258869" x="9480550" y="4686300"/>
          <p14:tracePt t="258886" x="9455150" y="4667250"/>
          <p14:tracePt t="258903" x="9455150" y="4648200"/>
          <p14:tracePt t="258920" x="9448800" y="4629150"/>
          <p14:tracePt t="258957" x="9448800" y="4622800"/>
          <p14:tracePt t="258980" x="9448800" y="4616450"/>
          <p14:tracePt t="258995" x="9448800" y="4610100"/>
          <p14:tracePt t="259003" x="9448800" y="4603750"/>
          <p14:tracePt t="259019" x="9448800" y="4597400"/>
          <p14:tracePt t="259036" x="9448800" y="4572000"/>
          <p14:tracePt t="259070" x="9448800" y="4559300"/>
          <p14:tracePt t="259132" x="9448800" y="4552950"/>
          <p14:tracePt t="259188" x="9455150" y="4552950"/>
          <p14:tracePt t="259572" x="9461500" y="4552950"/>
          <p14:tracePt t="259686" x="9480550" y="4552950"/>
          <p14:tracePt t="264606" x="9486900" y="4552950"/>
          <p14:tracePt t="264639" x="9499600" y="4552950"/>
          <p14:tracePt t="264655" x="9512300" y="4552950"/>
          <p14:tracePt t="264662" x="9531350" y="4552950"/>
          <p14:tracePt t="264671" x="9537700" y="4552950"/>
          <p14:tracePt t="264682" x="9569450" y="4552950"/>
          <p14:tracePt t="264698" x="9664700" y="4552950"/>
          <p14:tracePt t="264715" x="9861550" y="4552950"/>
          <p14:tracePt t="264731" x="9925050" y="4552950"/>
          <p14:tracePt t="264748" x="9937750" y="4552950"/>
          <p14:tracePt t="264894" x="9944100" y="4546600"/>
          <p14:tracePt t="264926" x="9950450" y="4546600"/>
          <p14:tracePt t="264974" x="9950450" y="4540250"/>
          <p14:tracePt t="265143" x="9956800" y="4540250"/>
          <p14:tracePt t="265150" x="9975850" y="4533900"/>
          <p14:tracePt t="265159" x="10007600" y="4527550"/>
          <p14:tracePt t="265166" x="10020300" y="4527550"/>
          <p14:tracePt t="265182" x="10052050" y="4514850"/>
          <p14:tracePt t="265199" x="10064750" y="4514850"/>
          <p14:tracePt t="265543" x="10064750" y="4527550"/>
          <p14:tracePt t="265559" x="10064750" y="4533900"/>
          <p14:tracePt t="265576" x="10064750" y="4546600"/>
          <p14:tracePt t="265592" x="10071100" y="4559300"/>
          <p14:tracePt t="265608" x="10077450" y="4565650"/>
          <p14:tracePt t="265623" x="10090150" y="4572000"/>
          <p14:tracePt t="265640" x="10096500" y="4578350"/>
          <p14:tracePt t="265646" x="10109200" y="4578350"/>
          <p14:tracePt t="265656" x="10121900" y="4584700"/>
          <p14:tracePt t="265667" x="10147300" y="4591050"/>
          <p14:tracePt t="265684" x="10185400" y="4603750"/>
          <p14:tracePt t="265717" x="10198100" y="4603750"/>
          <p14:tracePt t="265734" x="10204450" y="4603750"/>
          <p14:tracePt t="265751" x="10210800" y="4603750"/>
          <p14:tracePt t="265767" x="10217150" y="4603750"/>
          <p14:tracePt t="265784" x="10229850" y="4603750"/>
          <p14:tracePt t="265824" x="10236200" y="4597400"/>
          <p14:tracePt t="266111" x="10242550" y="4597400"/>
          <p14:tracePt t="266128" x="10248900" y="4591050"/>
          <p14:tracePt t="266136" x="10261600" y="4578350"/>
          <p14:tracePt t="266143" x="10274300" y="4578350"/>
          <p14:tracePt t="266158" x="10293350" y="4565650"/>
          <p14:tracePt t="266174" x="10306050" y="4552950"/>
          <p14:tracePt t="266191" x="10312400" y="4552950"/>
          <p14:tracePt t="266518" x="10318750" y="4546600"/>
          <p14:tracePt t="266545" x="10325100" y="4540250"/>
          <p14:tracePt t="267344" x="10337800" y="4540250"/>
          <p14:tracePt t="267351" x="10363200" y="4540250"/>
          <p14:tracePt t="267358" x="10388600" y="4540250"/>
          <p14:tracePt t="267368" x="10420350" y="4527550"/>
          <p14:tracePt t="267385" x="10496550" y="4527550"/>
          <p14:tracePt t="267402" x="10579100" y="4527550"/>
          <p14:tracePt t="267418" x="10629900" y="4527550"/>
          <p14:tracePt t="267437" x="10712450" y="4527550"/>
          <p14:tracePt t="267452" x="10756900" y="4527550"/>
          <p14:tracePt t="267648" x="10769600" y="4527550"/>
          <p14:tracePt t="267656" x="10788650" y="4527550"/>
          <p14:tracePt t="267674" x="10833100" y="4527550"/>
          <p14:tracePt t="267691" x="10877550" y="4521200"/>
          <p14:tracePt t="267709" x="10922000" y="4514850"/>
          <p14:tracePt t="268104" x="10928350" y="4514850"/>
          <p14:tracePt t="268119" x="10941050" y="4514850"/>
          <p14:tracePt t="268127" x="10947400" y="4514850"/>
          <p14:tracePt t="268138" x="10966450" y="4514850"/>
          <p14:tracePt t="268145" x="10972800" y="4514850"/>
          <p14:tracePt t="268162" x="10998200" y="4514850"/>
          <p14:tracePt t="268179" x="11023600" y="4502150"/>
          <p14:tracePt t="268196" x="11055350" y="4502150"/>
          <p14:tracePt t="268213" x="11080750" y="4502150"/>
          <p14:tracePt t="268229" x="11087100" y="4495800"/>
          <p14:tracePt t="268245" x="11099800" y="4495800"/>
          <p14:tracePt t="268279" x="11106150" y="4495800"/>
          <p14:tracePt t="268681" x="11112500" y="4495800"/>
          <p14:tracePt t="268690" x="11125200" y="4495800"/>
          <p14:tracePt t="268697" x="11150600" y="4495800"/>
          <p14:tracePt t="268708" x="11156950" y="4495800"/>
          <p14:tracePt t="268726" x="11220450" y="4495800"/>
          <p14:tracePt t="268741" x="11233150" y="4502150"/>
          <p14:tracePt t="268757" x="11264900" y="4508500"/>
          <p14:tracePt t="268774" x="11271250" y="4514850"/>
          <p14:tracePt t="268903" x="11283950" y="4508500"/>
          <p14:tracePt t="268911" x="11296650" y="4489450"/>
          <p14:tracePt t="268918" x="11322050" y="4457700"/>
          <p14:tracePt t="268927" x="11353800" y="4419600"/>
          <p14:tracePt t="268941" x="11423650" y="4311650"/>
          <p14:tracePt t="268957" x="11455400" y="4267200"/>
          <p14:tracePt t="268974" x="11487150" y="4229100"/>
          <p14:tracePt t="268991" x="11493500" y="4222750"/>
          <p14:tracePt t="269217" x="11493500" y="4235450"/>
          <p14:tracePt t="269225" x="11506200" y="4241800"/>
          <p14:tracePt t="269235" x="11512550" y="4267200"/>
          <p14:tracePt t="269242" x="11518900" y="4273550"/>
          <p14:tracePt t="269258" x="11518900" y="4298950"/>
          <p14:tracePt t="269275" x="11544300" y="4330700"/>
          <p14:tracePt t="269291" x="11563350" y="4362450"/>
          <p14:tracePt t="269309" x="11569700" y="4368800"/>
          <p14:tracePt t="269325" x="11576050" y="4387850"/>
          <p14:tracePt t="269341" x="11576050" y="4394200"/>
          <p14:tracePt t="269358" x="11576050" y="4400550"/>
          <p14:tracePt t="269375" x="11582400" y="4406900"/>
          <p14:tracePt t="269489" x="11576050" y="4406900"/>
          <p14:tracePt t="269505" x="11569700" y="4406900"/>
          <p14:tracePt t="269513" x="11563350" y="4413250"/>
          <p14:tracePt t="269564" x="11557000" y="4419600"/>
          <p14:tracePt t="269578" x="11569700" y="4425950"/>
          <p14:tracePt t="269585" x="11601450" y="4425950"/>
          <p14:tracePt t="269592" x="11633200" y="4432300"/>
          <p14:tracePt t="269608" x="11703050" y="4432300"/>
          <p14:tracePt t="269625" x="11747500" y="4432300"/>
          <p14:tracePt t="269633" x="11766550" y="4432300"/>
          <p14:tracePt t="269641" x="11779250" y="4432300"/>
          <p14:tracePt t="269658" x="11785600" y="4432300"/>
          <p14:tracePt t="269721" x="11791950" y="4438650"/>
          <p14:tracePt t="269753" x="11785600" y="4445000"/>
          <p14:tracePt t="269761" x="11785600" y="4451350"/>
          <p14:tracePt t="269978" x="11779250" y="4451350"/>
          <p14:tracePt t="269984" x="11766550" y="4451350"/>
          <p14:tracePt t="269994" x="11753850" y="4451350"/>
          <p14:tracePt t="270003" x="11741150" y="4451350"/>
          <p14:tracePt t="270019" x="11703050" y="4457700"/>
          <p14:tracePt t="270036" x="11652250" y="4457700"/>
          <p14:tracePt t="270053" x="11607800" y="4457700"/>
          <p14:tracePt t="270069" x="11582400" y="4457700"/>
          <p14:tracePt t="270086" x="11582400" y="4464050"/>
          <p14:tracePt t="270545" x="11595100" y="4464050"/>
          <p14:tracePt t="270553" x="11620500" y="4464050"/>
          <p14:tracePt t="270562" x="11633200" y="4464050"/>
          <p14:tracePt t="270570" x="11645900" y="4464050"/>
          <p14:tracePt t="270587" x="11658600" y="4464050"/>
          <p14:tracePt t="270604" x="11664950" y="4464050"/>
          <p14:tracePt t="270960" x="11677650" y="4464050"/>
          <p14:tracePt t="270967" x="11690350" y="4464050"/>
          <p14:tracePt t="270974" x="11722100" y="4464050"/>
          <p14:tracePt t="270984" x="11753850" y="4464050"/>
          <p14:tracePt t="271001" x="11798300" y="4464050"/>
          <p14:tracePt t="271018" x="11823700" y="4464050"/>
          <p14:tracePt t="271034" x="11836400" y="4464050"/>
          <p14:tracePt t="271082" x="11842750" y="4470400"/>
          <p14:tracePt t="271106" x="11842750" y="4476750"/>
          <p14:tracePt t="271162" x="11836400" y="4476750"/>
          <p14:tracePt t="271171" x="11823700" y="4476750"/>
          <p14:tracePt t="271186" x="11798300" y="4476750"/>
          <p14:tracePt t="271194" x="11766550" y="4483100"/>
          <p14:tracePt t="271201" x="11722100" y="4483100"/>
          <p14:tracePt t="271218" x="11588750" y="4483100"/>
          <p14:tracePt t="271235" x="11423650" y="4508500"/>
          <p14:tracePt t="271268" x="10922000" y="4660900"/>
          <p14:tracePt t="271285" x="10750550" y="4673600"/>
          <p14:tracePt t="271302" x="10553700" y="4705350"/>
          <p14:tracePt t="271318" x="10445750" y="4718050"/>
          <p14:tracePt t="271335" x="10369550" y="4724400"/>
          <p14:tracePt t="271351" x="10337800" y="4737100"/>
          <p14:tracePt t="271368" x="10312400" y="4743450"/>
          <p14:tracePt t="271385" x="10236200" y="4743450"/>
          <p14:tracePt t="271401" x="10128250" y="4743450"/>
          <p14:tracePt t="271418" x="10020300" y="4743450"/>
          <p14:tracePt t="271434" x="9956800" y="4743450"/>
          <p14:tracePt t="271451" x="9899650" y="4743450"/>
          <p14:tracePt t="271468" x="9855200" y="4743450"/>
          <p14:tracePt t="271486" x="9804400" y="4743450"/>
          <p14:tracePt t="271502" x="9740900" y="4743450"/>
          <p14:tracePt t="271519" x="9721850" y="4743450"/>
          <p14:tracePt t="271552" x="9715500" y="4743450"/>
          <p14:tracePt t="271603" x="9709150" y="4743450"/>
          <p14:tracePt t="271610" x="9702800" y="4743450"/>
          <p14:tracePt t="271618" x="9696450" y="4743450"/>
          <p14:tracePt t="271635" x="9690100" y="4743450"/>
          <p14:tracePt t="271652" x="9677400" y="4743450"/>
          <p14:tracePt t="271668" x="9664700" y="4743450"/>
          <p14:tracePt t="271685" x="9645650" y="4730750"/>
          <p14:tracePt t="271704" x="9620250" y="4718050"/>
          <p14:tracePt t="271718" x="9613900" y="4718050"/>
          <p14:tracePt t="271735" x="9607550" y="4711700"/>
          <p14:tracePt t="271752" x="9601200" y="4705350"/>
          <p14:tracePt t="271768" x="9588500" y="4699000"/>
          <p14:tracePt t="271785" x="9582150" y="4699000"/>
          <p14:tracePt t="271801" x="9569450" y="4686300"/>
          <p14:tracePt t="271825" x="9563100" y="4673600"/>
          <p14:tracePt t="271835" x="9563100" y="4667250"/>
          <p14:tracePt t="271852" x="9563100" y="4648200"/>
          <p14:tracePt t="271868" x="9563100" y="4635500"/>
          <p14:tracePt t="271885" x="9563100" y="4629150"/>
          <p14:tracePt t="272330" x="9563100" y="4610100"/>
          <p14:tracePt t="272337" x="9544050" y="4584700"/>
          <p14:tracePt t="272350" x="9474200" y="4546600"/>
          <p14:tracePt t="272373" x="9423400" y="4527550"/>
          <p14:tracePt t="272388" x="9334500" y="4495800"/>
          <p14:tracePt t="272405" x="9251950" y="4464050"/>
          <p14:tracePt t="272422" x="9182100" y="4438650"/>
          <p14:tracePt t="272438" x="9169400" y="4432300"/>
          <p14:tracePt t="272455" x="9163050" y="4432300"/>
          <p14:tracePt t="272507" x="9163050" y="4425950"/>
          <p14:tracePt t="272531" x="9163050" y="4419600"/>
          <p14:tracePt t="272539" x="9163050" y="4413250"/>
          <p14:tracePt t="272563" x="9163050" y="4400550"/>
          <p14:tracePt t="272571" x="9163050" y="4394200"/>
          <p14:tracePt t="272582" x="9163050" y="4387850"/>
          <p14:tracePt t="272595" x="9163050" y="4375150"/>
          <p14:tracePt t="272606" x="9163050" y="4368800"/>
          <p14:tracePt t="272623" x="9163050" y="4356100"/>
          <p14:tracePt t="272640" x="9163050" y="4337050"/>
          <p14:tracePt t="272655" x="9169400" y="4318000"/>
          <p14:tracePt t="272675" x="9175750" y="4298950"/>
          <p14:tracePt t="272689" x="9182100" y="4292600"/>
          <p14:tracePt t="272705" x="9194800" y="4273550"/>
          <p14:tracePt t="272721" x="9207500" y="4260850"/>
          <p14:tracePt t="272738" x="9226550" y="4241800"/>
          <p14:tracePt t="272755" x="9239250" y="4229100"/>
          <p14:tracePt t="272772" x="9258300" y="4210050"/>
          <p14:tracePt t="272788" x="9271000" y="4210050"/>
          <p14:tracePt t="272805" x="9283700" y="4197350"/>
          <p14:tracePt t="272823" x="9290050" y="4197350"/>
          <p14:tracePt t="272839" x="9315450" y="4184650"/>
          <p14:tracePt t="272855" x="9347200" y="4178300"/>
          <p14:tracePt t="272872" x="9366250" y="4159250"/>
          <p14:tracePt t="272889" x="9391650" y="4140200"/>
          <p14:tracePt t="272905" x="9410700" y="4140200"/>
          <p14:tracePt t="272922" x="9448800" y="4127500"/>
          <p14:tracePt t="272939" x="9486900" y="4127500"/>
          <p14:tracePt t="272955" x="9531350" y="4108450"/>
          <p14:tracePt t="272973" x="9575800" y="4095750"/>
          <p14:tracePt t="272989" x="9626600" y="4076700"/>
          <p14:tracePt t="273007" x="9658350" y="4070350"/>
          <p14:tracePt t="273023" x="9677400" y="4064000"/>
          <p14:tracePt t="273038" x="9709150" y="4051300"/>
          <p14:tracePt t="273055" x="9734550" y="4051300"/>
          <p14:tracePt t="273072" x="9759950" y="4044950"/>
          <p14:tracePt t="273089" x="9785350" y="4044950"/>
          <p14:tracePt t="273105" x="9810750" y="4044950"/>
          <p14:tracePt t="273122" x="9842500" y="4044950"/>
          <p14:tracePt t="273139" x="9886950" y="4044950"/>
          <p14:tracePt t="273156" x="9912350" y="4044950"/>
          <p14:tracePt t="273169" x="9937750" y="4044950"/>
          <p14:tracePt t="273177" x="9950450" y="4044950"/>
          <p14:tracePt t="273189" x="9956800" y="4044950"/>
          <p14:tracePt t="273207" x="9975850" y="4044950"/>
          <p14:tracePt t="273224" x="10026650" y="4044950"/>
          <p14:tracePt t="273239" x="10064750" y="4044950"/>
          <p14:tracePt t="273256" x="10090150" y="4044950"/>
          <p14:tracePt t="273272" x="10096500" y="4044950"/>
          <p14:tracePt t="273289" x="10109200" y="4044950"/>
          <p14:tracePt t="273306" x="10115550" y="4044950"/>
          <p14:tracePt t="273322" x="10134600" y="4044950"/>
          <p14:tracePt t="273339" x="10166350" y="4057650"/>
          <p14:tracePt t="273356" x="10179050" y="4064000"/>
          <p14:tracePt t="273373" x="10210800" y="4076700"/>
          <p14:tracePt t="273389" x="10223500" y="4076700"/>
          <p14:tracePt t="273406" x="10236200" y="4083050"/>
          <p14:tracePt t="273422" x="10248900" y="4089400"/>
          <p14:tracePt t="273439" x="10274300" y="4108450"/>
          <p14:tracePt t="273455" x="10293350" y="4114800"/>
          <p14:tracePt t="273472" x="10312400" y="4127500"/>
          <p14:tracePt t="273506" x="10325100" y="4140200"/>
          <p14:tracePt t="273523" x="10331450" y="4146550"/>
          <p14:tracePt t="273539" x="10350500" y="4165600"/>
          <p14:tracePt t="273556" x="10356850" y="4178300"/>
          <p14:tracePt t="273573" x="10375900" y="4197350"/>
          <p14:tracePt t="273589" x="10382250" y="4210050"/>
          <p14:tracePt t="273606" x="10394950" y="4216400"/>
          <p14:tracePt t="273623" x="10401300" y="4229100"/>
          <p14:tracePt t="273656" x="10401300" y="4248150"/>
          <p14:tracePt t="273665" x="10407650" y="4254500"/>
          <p14:tracePt t="273689" x="10407650" y="4267200"/>
          <p14:tracePt t="273706" x="10407650" y="4279900"/>
          <p14:tracePt t="273723" x="10414000" y="4292600"/>
          <p14:tracePt t="273739" x="10414000" y="4298950"/>
          <p14:tracePt t="273756" x="10414000" y="4318000"/>
          <p14:tracePt t="273773" x="10420350" y="4343400"/>
          <p14:tracePt t="273790" x="10420350" y="4381500"/>
          <p14:tracePt t="273806" x="10426700" y="4400550"/>
          <p14:tracePt t="273822" x="10426700" y="4419600"/>
          <p14:tracePt t="273839" x="10433050" y="4445000"/>
          <p14:tracePt t="273856" x="10433050" y="4464050"/>
          <p14:tracePt t="273872" x="10433050" y="4470400"/>
          <p14:tracePt t="273889" x="10433050" y="4476750"/>
          <p14:tracePt t="273923" x="10433050" y="4495800"/>
          <p14:tracePt t="273940" x="10433050" y="4502150"/>
          <p14:tracePt t="273956" x="10433050" y="4508500"/>
          <p14:tracePt t="273973" x="10426700" y="4533900"/>
          <p14:tracePt t="273990" x="10420350" y="4540250"/>
          <p14:tracePt t="274007" x="10394950" y="4552950"/>
          <p14:tracePt t="274024" x="10375900" y="4559300"/>
          <p14:tracePt t="274040" x="10337800" y="4565650"/>
          <p14:tracePt t="274056" x="10312400" y="4572000"/>
          <p14:tracePt t="274073" x="10280650" y="4584700"/>
          <p14:tracePt t="274090" x="10261600" y="4584700"/>
          <p14:tracePt t="274106" x="10236200" y="4584700"/>
          <p14:tracePt t="274123" x="10204450" y="4584700"/>
          <p14:tracePt t="274140" x="10166350" y="4591050"/>
          <p14:tracePt t="274156" x="10134600" y="4597400"/>
          <p14:tracePt t="274173" x="10115550" y="4603750"/>
          <p14:tracePt t="274180" x="10096500" y="4603750"/>
          <p14:tracePt t="274190" x="10090150" y="4610100"/>
          <p14:tracePt t="274208" x="10058400" y="4610100"/>
          <p14:tracePt t="274225" x="10020300" y="4610100"/>
          <p14:tracePt t="274240" x="9956800" y="4610100"/>
          <p14:tracePt t="274257" x="9893300" y="4610100"/>
          <p14:tracePt t="274273" x="9848850" y="4610100"/>
          <p14:tracePt t="274290" x="9817100" y="4610100"/>
          <p14:tracePt t="274306" x="9791700" y="4610100"/>
          <p14:tracePt t="274323" x="9772650" y="4610100"/>
          <p14:tracePt t="274357" x="9766300" y="4610100"/>
          <p14:tracePt t="274373" x="9759950" y="4610100"/>
          <p14:tracePt t="274391" x="9753600" y="4610100"/>
          <p14:tracePt t="274407" x="9740900" y="4610100"/>
          <p14:tracePt t="274423" x="9709150" y="4610100"/>
          <p14:tracePt t="274439" x="9690100" y="4603750"/>
          <p14:tracePt t="274456" x="9671050" y="4603750"/>
          <p14:tracePt t="274473" x="9658350" y="4603750"/>
          <p14:tracePt t="274490" x="9652000" y="4603750"/>
          <p14:tracePt t="274507" x="9645650" y="4603750"/>
          <p14:tracePt t="274540" x="9620250" y="4597400"/>
          <p14:tracePt t="274574" x="9601200" y="4597400"/>
          <p14:tracePt t="274593" x="9594850" y="4597400"/>
          <p14:tracePt t="274608" x="9582150" y="4597400"/>
          <p14:tracePt t="274624" x="9569450" y="4597400"/>
          <p14:tracePt t="274640" x="9556750" y="4597400"/>
          <p14:tracePt t="274657" x="9544050" y="4584700"/>
          <p14:tracePt t="274675" x="9537700" y="4584700"/>
          <p14:tracePt t="274755" x="9531350" y="4584700"/>
          <p14:tracePt t="275052" x="9525000" y="4584700"/>
          <p14:tracePt t="275060" x="9512300" y="4584700"/>
          <p14:tracePt t="275076" x="9499600" y="4584700"/>
          <p14:tracePt t="275085" x="9493250" y="4584700"/>
          <p14:tracePt t="275093" x="9486900" y="4584700"/>
          <p14:tracePt t="275110" x="9474200" y="4584700"/>
          <p14:tracePt t="275126" x="9467850" y="4584700"/>
          <p14:tracePt t="275227" x="9461500" y="4584700"/>
          <p14:tracePt t="275564" x="9442450" y="4584700"/>
          <p14:tracePt t="275571" x="9417050" y="4584700"/>
          <p14:tracePt t="275581" x="9347200" y="4552950"/>
          <p14:tracePt t="275589" x="9264650" y="4533900"/>
          <p14:tracePt t="275606" x="8966200" y="4451350"/>
          <p14:tracePt t="275622" x="8718550" y="4419600"/>
          <p14:tracePt t="275640" x="8534400" y="4387850"/>
          <p14:tracePt t="275656" x="8401050" y="4362450"/>
          <p14:tracePt t="275700" x="8394700" y="4356100"/>
          <p14:tracePt t="275707" x="8388350" y="4356100"/>
          <p14:tracePt t="275722" x="8362950" y="4349750"/>
          <p14:tracePt t="275739" x="8324850" y="4343400"/>
          <p14:tracePt t="275756" x="8280400" y="4330700"/>
          <p14:tracePt t="275772" x="8223250" y="4324350"/>
          <p14:tracePt t="275789" x="8172450" y="4318000"/>
          <p14:tracePt t="275806" x="8159750" y="4305300"/>
          <p14:tracePt t="275851" x="8134350" y="4298950"/>
          <p14:tracePt t="275860" x="8102600" y="4292600"/>
          <p14:tracePt t="275872" x="7981950" y="4292600"/>
          <p14:tracePt t="275889" x="7854950" y="4292600"/>
          <p14:tracePt t="275905" x="7740650" y="4292600"/>
          <p14:tracePt t="275922" x="7651750" y="4292600"/>
          <p14:tracePt t="275939" x="7626350" y="4292600"/>
          <p14:tracePt t="275956" x="7620000" y="4292600"/>
          <p14:tracePt t="276028" x="7600950" y="4292600"/>
          <p14:tracePt t="276045" x="7594600" y="4292600"/>
          <p14:tracePt t="276068" x="7588250" y="4292600"/>
          <p14:tracePt t="276085" x="7575550" y="4292600"/>
          <p14:tracePt t="276108" x="7569200" y="4292600"/>
          <p14:tracePt t="276116" x="7562850" y="4292600"/>
          <p14:tracePt t="276123" x="7556500" y="4292600"/>
          <p14:tracePt t="276139" x="7543800" y="4292600"/>
          <p14:tracePt t="276173" x="7512050" y="4292600"/>
          <p14:tracePt t="276189" x="7467600" y="4292600"/>
          <p14:tracePt t="276206" x="7461250" y="4292600"/>
          <p14:tracePt t="276227" x="7505700" y="4298950"/>
          <p14:tracePt t="276240" x="7581900" y="4298950"/>
          <p14:tracePt t="276256" x="7778750" y="4298950"/>
          <p14:tracePt t="276272" x="8026400" y="4298950"/>
          <p14:tracePt t="276289" x="8375650" y="4241800"/>
          <p14:tracePt t="276306" x="8559800" y="4191000"/>
          <p14:tracePt t="276323" x="8686800" y="4146550"/>
          <p14:tracePt t="276339" x="8763000" y="4127500"/>
          <p14:tracePt t="276356" x="8775700" y="4127500"/>
          <p14:tracePt t="276372" x="8794750" y="4127500"/>
          <p14:tracePt t="276389" x="8820150" y="4127500"/>
          <p14:tracePt t="276406" x="8883650" y="4178300"/>
          <p14:tracePt t="276422" x="9017000" y="4254500"/>
          <p14:tracePt t="276439" x="9226550" y="4298950"/>
          <p14:tracePt t="276456" x="9518650" y="4349750"/>
          <p14:tracePt t="276473" x="9613900" y="4356100"/>
          <p14:tracePt t="276489" x="9639300" y="4356100"/>
          <p14:tracePt t="276506" x="9645650" y="4356100"/>
          <p14:tracePt t="276523" x="9652000" y="4368800"/>
          <p14:tracePt t="276621" x="9652000" y="4375150"/>
          <p14:tracePt t="276628" x="9645650" y="4400550"/>
          <p14:tracePt t="276646" x="9632950" y="4425950"/>
          <p14:tracePt t="276657" x="9632950" y="4432300"/>
          <p14:tracePt t="276673" x="9626600" y="4470400"/>
          <p14:tracePt t="276690" x="9620250" y="4483100"/>
          <p14:tracePt t="276725" x="9620250" y="4495800"/>
          <p14:tracePt t="276740" x="9613900" y="4495800"/>
          <p14:tracePt t="276764" x="9601200" y="4502150"/>
          <p14:tracePt t="276773" x="9594850" y="4502150"/>
          <p14:tracePt t="276790" x="9563100" y="4508500"/>
          <p14:tracePt t="276807" x="9544050" y="4514850"/>
          <p14:tracePt t="276824" x="9525000" y="4527550"/>
          <p14:tracePt t="276840" x="9512300" y="4527550"/>
          <p14:tracePt t="276873" x="9499600" y="4527550"/>
          <p14:tracePt t="276890" x="9493250" y="4527550"/>
          <p14:tracePt t="276907" x="9486900" y="4533900"/>
          <p14:tracePt t="277124" x="9474200" y="4533900"/>
          <p14:tracePt t="277133" x="9461500" y="4533900"/>
          <p14:tracePt t="277146" x="9436100" y="4540250"/>
          <p14:tracePt t="277154" x="9423400" y="4552950"/>
          <p14:tracePt t="277166" x="9404350" y="4559300"/>
          <p14:tracePt t="277182" x="9398000" y="4559300"/>
          <p14:tracePt t="277199" x="9378950" y="4578350"/>
          <p14:tracePt t="277215" x="9372600" y="4584700"/>
          <p14:tracePt t="278499" x="9378950" y="4578350"/>
          <p14:tracePt t="278534" x="9385300" y="4578350"/>
          <p14:tracePt t="278548" x="9391650" y="4578350"/>
          <p14:tracePt t="278557" x="9398000" y="4578350"/>
          <p14:tracePt t="278565" x="9404350" y="4578350"/>
          <p14:tracePt t="278573" x="9410700" y="4578350"/>
          <p14:tracePt t="278590" x="9417050" y="4578350"/>
          <p14:tracePt t="278607" x="9423400" y="4578350"/>
          <p14:tracePt t="278623" x="9442450" y="4578350"/>
          <p14:tracePt t="278657" x="9448800" y="4578350"/>
          <p14:tracePt t="280286" x="9429750" y="4578350"/>
          <p14:tracePt t="280293" x="9417050" y="4578350"/>
          <p14:tracePt t="280309" x="9404350" y="4578350"/>
          <p14:tracePt t="280846" x="9398000" y="4578350"/>
          <p14:tracePt t="280862" x="9391650" y="4578350"/>
          <p14:tracePt t="280869" x="9378950" y="4578350"/>
          <p14:tracePt t="280879" x="9372600" y="4578350"/>
          <p14:tracePt t="280888" x="9366250" y="4578350"/>
          <p14:tracePt t="280905" x="9359900" y="4572000"/>
          <p14:tracePt t="284304" x="9359900" y="4559300"/>
          <p14:tracePt t="284327" x="9359900" y="4552950"/>
          <p14:tracePt t="284343" x="9359900" y="4540250"/>
          <p14:tracePt t="284583" x="9359900" y="4533900"/>
          <p14:tracePt t="285767" x="9359900" y="4527550"/>
          <p14:tracePt t="285775" x="9340850" y="4527550"/>
          <p14:tracePt t="285784" x="9309100" y="4527550"/>
          <p14:tracePt t="285792" x="9277350" y="4527550"/>
          <p14:tracePt t="285809" x="9169400" y="4502150"/>
          <p14:tracePt t="285817" x="9137650" y="4502150"/>
          <p14:tracePt t="285825" x="9099550" y="4495800"/>
          <p14:tracePt t="285842" x="9055100" y="4483100"/>
          <p14:tracePt t="285859" x="9042400" y="4476750"/>
          <p14:tracePt t="285888" x="9042400" y="4464050"/>
          <p14:tracePt t="285896" x="9061450" y="4457700"/>
          <p14:tracePt t="285909" x="9093200" y="4457700"/>
          <p14:tracePt t="285925" x="9105900" y="4451350"/>
          <p14:tracePt t="286016" x="9112250" y="4445000"/>
          <p14:tracePt t="286041" x="9118600" y="4438650"/>
          <p14:tracePt t="286056" x="9124950" y="4438650"/>
          <p14:tracePt t="286065" x="9124950" y="4432300"/>
          <p14:tracePt t="286076" x="9144000" y="4432300"/>
          <p14:tracePt t="286092" x="9144000" y="4425950"/>
          <p14:tracePt t="286136" x="9150350" y="4419600"/>
          <p14:tracePt t="286152" x="9156700" y="4419600"/>
          <p14:tracePt t="286160" x="9163050" y="4413250"/>
          <p14:tracePt t="286176" x="9194800" y="4394200"/>
          <p14:tracePt t="286192" x="9194800" y="4387850"/>
          <p14:tracePt t="286209" x="9201150" y="4387850"/>
          <p14:tracePt t="286281" x="9213850" y="4375150"/>
          <p14:tracePt t="286288" x="9213850" y="4368800"/>
          <p14:tracePt t="286296" x="9220200" y="4368800"/>
          <p14:tracePt t="286309" x="9239250" y="4356100"/>
          <p14:tracePt t="286326" x="9251950" y="4343400"/>
          <p14:tracePt t="286342" x="9258300" y="4324350"/>
          <p14:tracePt t="286359" x="9271000" y="4311650"/>
          <p14:tracePt t="286376" x="9283700" y="4292600"/>
          <p14:tracePt t="286392" x="9296400" y="4267200"/>
          <p14:tracePt t="286409" x="9302750" y="4248150"/>
          <p14:tracePt t="286443" x="9302750" y="4241800"/>
          <p14:tracePt t="286615" x="9309100" y="4241800"/>
          <p14:tracePt t="286640" x="9315450" y="4222750"/>
          <p14:tracePt t="286737" x="9315450" y="4248150"/>
          <p14:tracePt t="286744" x="9315450" y="4267200"/>
          <p14:tracePt t="286753" x="9315450" y="4286250"/>
          <p14:tracePt t="286765" x="9315450" y="4337050"/>
          <p14:tracePt t="286782" x="9321800" y="4362450"/>
          <p14:tracePt t="286798" x="9328150" y="4394200"/>
          <p14:tracePt t="286815" x="9328150" y="4419600"/>
          <p14:tracePt t="286824" x="9334500" y="4419600"/>
          <p14:tracePt t="286833" x="9334500" y="4425950"/>
          <p14:tracePt t="286977" x="9328150" y="4425950"/>
          <p14:tracePt t="286985" x="9321800" y="4425950"/>
          <p14:tracePt t="286992" x="9302750" y="4432300"/>
          <p14:tracePt t="287001" x="9290050" y="4445000"/>
          <p14:tracePt t="287017" x="9283700" y="4445000"/>
          <p14:tracePt t="287033" x="9283700" y="4451350"/>
          <p14:tracePt t="287089" x="9283700" y="4457700"/>
          <p14:tracePt t="287106" x="9277350" y="4457700"/>
          <p14:tracePt t="287112" x="9271000" y="4451350"/>
          <p14:tracePt t="287265" x="9302750" y="4457700"/>
          <p14:tracePt t="287272" x="9347200" y="4457700"/>
          <p14:tracePt t="287282" x="9378950" y="4457700"/>
          <p14:tracePt t="287304" x="9461500" y="4457700"/>
          <p14:tracePt t="287312" x="9474200" y="4457700"/>
          <p14:tracePt t="287433" x="9467850" y="4464050"/>
          <p14:tracePt t="287441" x="9461500" y="4470400"/>
          <p14:tracePt t="287449" x="9442450" y="4476750"/>
          <p14:tracePt t="287481" x="9436100" y="4476750"/>
          <p14:tracePt t="287624" x="9429750" y="4483100"/>
          <p14:tracePt t="287632" x="9429750" y="4489450"/>
          <p14:tracePt t="287642" x="9429750" y="4495800"/>
          <p14:tracePt t="287660" x="9442450" y="4527550"/>
          <p14:tracePt t="287678" x="9480550" y="4546600"/>
          <p14:tracePt t="287695" x="9505950" y="4565650"/>
          <p14:tracePt t="288058" x="9505950" y="4572000"/>
          <p14:tracePt t="290098" x="9531350" y="4578350"/>
          <p14:tracePt t="290106" x="9575800" y="4584700"/>
          <p14:tracePt t="290115" x="9626600" y="4597400"/>
          <p14:tracePt t="290125" x="9677400" y="4610100"/>
          <p14:tracePt t="290141" x="9753600" y="4622800"/>
          <p14:tracePt t="290158" x="9810750" y="4629150"/>
          <p14:tracePt t="290175" x="9848850" y="4629150"/>
          <p14:tracePt t="290191" x="9861550" y="4629150"/>
          <p14:tracePt t="290737" x="9867900" y="4629150"/>
          <p14:tracePt t="290770" x="9874250" y="4629150"/>
          <p14:tracePt t="290954" x="9880600" y="4629150"/>
          <p14:tracePt t="291027" x="9886950" y="4629150"/>
          <p14:tracePt t="291042" x="9893300" y="4629150"/>
          <p14:tracePt t="291058" x="9906000" y="4629150"/>
          <p14:tracePt t="291075" x="9912350" y="4629150"/>
          <p14:tracePt t="291085" x="9918700" y="4629150"/>
          <p14:tracePt t="291095" x="9918700" y="4622800"/>
          <p14:tracePt t="292658" x="9925050" y="4622800"/>
          <p14:tracePt t="292690" x="9931400" y="4622800"/>
          <p14:tracePt t="293372" x="9918700" y="4616450"/>
          <p14:tracePt t="293379" x="9886950" y="4610100"/>
          <p14:tracePt t="293388" x="9842500" y="4591050"/>
          <p14:tracePt t="293396" x="9798050" y="4584700"/>
          <p14:tracePt t="293413" x="9721850" y="4578350"/>
          <p14:tracePt t="293430" x="9664700" y="4572000"/>
          <p14:tracePt t="293446" x="9626600" y="4572000"/>
          <p14:tracePt t="293463" x="9620250" y="4572000"/>
          <p14:tracePt t="293515" x="9613900" y="4565650"/>
          <p14:tracePt t="293658" x="9607550" y="4565650"/>
          <p14:tracePt t="293693" x="9594850" y="4565650"/>
          <p14:tracePt t="293707" x="9588500" y="4565650"/>
          <p14:tracePt t="293717" x="9582150" y="4565650"/>
          <p14:tracePt t="293723" x="9569450" y="4565650"/>
          <p14:tracePt t="293733" x="9563100" y="4565650"/>
          <p14:tracePt t="293747" x="9518650" y="4565650"/>
          <p14:tracePt t="293763" x="9486900" y="4565650"/>
          <p14:tracePt t="293780" x="9455150" y="4565650"/>
          <p14:tracePt t="293796" x="9448800" y="4565650"/>
          <p14:tracePt t="293813" x="9436100" y="4565650"/>
          <p14:tracePt t="293830" x="9429750" y="4565650"/>
          <p14:tracePt t="293847" x="9423400" y="4565650"/>
          <p14:tracePt t="293863" x="9410700" y="4565650"/>
          <p14:tracePt t="293880" x="9404350" y="4565650"/>
          <p14:tracePt t="293897" x="9391650" y="4559300"/>
          <p14:tracePt t="293913" x="9378950" y="4546600"/>
          <p14:tracePt t="293939" x="9372600" y="4540250"/>
          <p14:tracePt t="293947" x="9366250" y="4533900"/>
          <p14:tracePt t="293963" x="9359900" y="4527550"/>
          <p14:tracePt t="293981" x="9347200" y="4508500"/>
          <p14:tracePt t="293997" x="9340850" y="4508500"/>
          <p14:tracePt t="294014" x="9334500" y="4502150"/>
          <p14:tracePt t="294030" x="9334500" y="4495800"/>
          <p14:tracePt t="294047" x="9328150" y="4476750"/>
          <p14:tracePt t="294065" x="9328150" y="4464050"/>
          <p14:tracePt t="294081" x="9328150" y="4445000"/>
          <p14:tracePt t="294098" x="9328150" y="4419600"/>
          <p14:tracePt t="294114" x="9334500" y="4400550"/>
          <p14:tracePt t="294130" x="9334500" y="4394200"/>
          <p14:tracePt t="294147" x="9340850" y="4381500"/>
          <p14:tracePt t="294164" x="9353550" y="4362450"/>
          <p14:tracePt t="294180" x="9359900" y="4349750"/>
          <p14:tracePt t="294197" x="9372600" y="4330700"/>
          <p14:tracePt t="294214" x="9378950" y="4305300"/>
          <p14:tracePt t="294230" x="9398000" y="4286250"/>
          <p14:tracePt t="294248" x="9398000" y="4273550"/>
          <p14:tracePt t="294264" x="9417050" y="4254500"/>
          <p14:tracePt t="294281" x="9429750" y="4241800"/>
          <p14:tracePt t="294297" x="9436100" y="4235450"/>
          <p14:tracePt t="294314" x="9448800" y="4216400"/>
          <p14:tracePt t="294330" x="9455150" y="4210050"/>
          <p14:tracePt t="294347" x="9461500" y="4203700"/>
          <p14:tracePt t="294364" x="9474200" y="4197350"/>
          <p14:tracePt t="294381" x="9480550" y="4191000"/>
          <p14:tracePt t="294397" x="9493250" y="4184650"/>
          <p14:tracePt t="294414" x="9499600" y="4178300"/>
          <p14:tracePt t="294430" x="9512300" y="4159250"/>
          <p14:tracePt t="294438" x="9537700" y="4152900"/>
          <p14:tracePt t="294447" x="9550400" y="4140200"/>
          <p14:tracePt t="294464" x="9575800" y="4121150"/>
          <p14:tracePt t="294480" x="9594850" y="4108450"/>
          <p14:tracePt t="294497" x="9607550" y="4089400"/>
          <p14:tracePt t="294534" x="9613900" y="4089400"/>
          <p14:tracePt t="294549" x="9620250" y="4083050"/>
          <p14:tracePt t="294564" x="9626600" y="4083050"/>
          <p14:tracePt t="294581" x="9639300" y="4076700"/>
          <p14:tracePt t="294597" x="9658350" y="4064000"/>
          <p14:tracePt t="294614" x="9690100" y="4057650"/>
          <p14:tracePt t="294630" x="9721850" y="4051300"/>
          <p14:tracePt t="294648" x="9785350" y="4032250"/>
          <p14:tracePt t="294664" x="9836150" y="4019550"/>
          <p14:tracePt t="294681" x="9906000" y="3994150"/>
          <p14:tracePt t="294697" x="9963150" y="3981450"/>
          <p14:tracePt t="294714" x="9975850" y="3981450"/>
          <p14:tracePt t="294731" x="9982200" y="3981450"/>
          <p14:tracePt t="294747" x="9988550" y="3981450"/>
          <p14:tracePt t="294764" x="10007600" y="3981450"/>
          <p14:tracePt t="294781" x="10033000" y="3981450"/>
          <p14:tracePt t="294797" x="10064750" y="4000500"/>
          <p14:tracePt t="294814" x="10090150" y="4006850"/>
          <p14:tracePt t="294831" x="10121900" y="4006850"/>
          <p14:tracePt t="294849" x="10166350" y="4013200"/>
          <p14:tracePt t="294865" x="10210800" y="4025900"/>
          <p14:tracePt t="294881" x="10236200" y="4032250"/>
          <p14:tracePt t="294897" x="10255250" y="4032250"/>
          <p14:tracePt t="294914" x="10261600" y="4038600"/>
          <p14:tracePt t="294931" x="10267950" y="4044950"/>
          <p14:tracePt t="294938" x="10274300" y="4051300"/>
          <p14:tracePt t="294948" x="10280650" y="4057650"/>
          <p14:tracePt t="294964" x="10306050" y="4083050"/>
          <p14:tracePt t="294981" x="10331450" y="4108450"/>
          <p14:tracePt t="294998" x="10356850" y="4146550"/>
          <p14:tracePt t="295015" x="10388600" y="4178300"/>
          <p14:tracePt t="295031" x="10414000" y="4203700"/>
          <p14:tracePt t="295048" x="10433050" y="4222750"/>
          <p14:tracePt t="295066" x="10445750" y="4235450"/>
          <p14:tracePt t="295098" x="10445750" y="4241800"/>
          <p14:tracePt t="295125" x="10445750" y="4248150"/>
          <p14:tracePt t="295141" x="10445750" y="4254500"/>
          <p14:tracePt t="295149" x="10445750" y="4267200"/>
          <p14:tracePt t="295165" x="10445750" y="4279900"/>
          <p14:tracePt t="295181" x="10445750" y="4305300"/>
          <p14:tracePt t="295198" x="10445750" y="4330700"/>
          <p14:tracePt t="295215" x="10445750" y="4349750"/>
          <p14:tracePt t="295232" x="10439400" y="4375150"/>
          <p14:tracePt t="295249" x="10439400" y="4394200"/>
          <p14:tracePt t="295285" x="10439400" y="4400550"/>
          <p14:tracePt t="295303" x="10433050" y="4406900"/>
          <p14:tracePt t="295325" x="10426700" y="4419600"/>
          <p14:tracePt t="295333" x="10420350" y="4425950"/>
          <p14:tracePt t="295348" x="10414000" y="4432300"/>
          <p14:tracePt t="295365" x="10394950" y="4451350"/>
          <p14:tracePt t="295381" x="10375900" y="4476750"/>
          <p14:tracePt t="295398" x="10363200" y="4489450"/>
          <p14:tracePt t="295415" x="10350500" y="4508500"/>
          <p14:tracePt t="295432" x="10344150" y="4508500"/>
          <p14:tracePt t="295441" x="10337800" y="4521200"/>
          <p14:tracePt t="295454" x="10337800" y="4527550"/>
          <p14:tracePt t="295465" x="10325100" y="4527550"/>
          <p14:tracePt t="295482" x="10318750" y="4546600"/>
          <p14:tracePt t="295498" x="10306050" y="4559300"/>
          <p14:tracePt t="295515" x="10287000" y="4559300"/>
          <p14:tracePt t="295531" x="10267950" y="4578350"/>
          <p14:tracePt t="295548" x="10248900" y="4584700"/>
          <p14:tracePt t="295565" x="10236200" y="4591050"/>
          <p14:tracePt t="295582" x="10198100" y="4603750"/>
          <p14:tracePt t="295598" x="10172700" y="4603750"/>
          <p14:tracePt t="295614" x="10134600" y="4616450"/>
          <p14:tracePt t="295631" x="10109200" y="4616450"/>
          <p14:tracePt t="295648" x="10083800" y="4629150"/>
          <p14:tracePt t="295665" x="9994900" y="4641850"/>
          <p14:tracePt t="295681" x="9925050" y="4641850"/>
          <p14:tracePt t="295698" x="9874250" y="4641850"/>
          <p14:tracePt t="295715" x="9836150" y="4641850"/>
          <p14:tracePt t="295732" x="9798050" y="4641850"/>
          <p14:tracePt t="295749" x="9747250" y="4641850"/>
          <p14:tracePt t="295765" x="9709150" y="4641850"/>
          <p14:tracePt t="295782" x="9671050" y="4635500"/>
          <p14:tracePt t="295798" x="9645650" y="4629150"/>
          <p14:tracePt t="295815" x="9594850" y="4629150"/>
          <p14:tracePt t="295831" x="9563100" y="4622800"/>
          <p14:tracePt t="295849" x="9531350" y="4622800"/>
          <p14:tracePt t="295865" x="9474200" y="4610100"/>
          <p14:tracePt t="295882" x="9461500" y="4610100"/>
          <p14:tracePt t="295898" x="9448800" y="4603750"/>
          <p14:tracePt t="295915" x="9429750" y="4597400"/>
          <p14:tracePt t="295931" x="9423400" y="4591050"/>
          <p14:tracePt t="295948" x="9417050" y="4584700"/>
          <p14:tracePt t="295965" x="9398000" y="4572000"/>
          <p14:tracePt t="295982" x="9378950" y="4552950"/>
          <p14:tracePt t="295998" x="9372600" y="4540250"/>
          <p14:tracePt t="296015" x="9353550" y="4521200"/>
          <p14:tracePt t="296033" x="9347200" y="4502150"/>
          <p14:tracePt t="296051" x="9347200" y="4476750"/>
          <p14:tracePt t="296066" x="9340850" y="4445000"/>
          <p14:tracePt t="296082" x="9340850" y="4419600"/>
          <p14:tracePt t="296099" x="9328150" y="4387850"/>
          <p14:tracePt t="296115" x="9328150" y="4375150"/>
          <p14:tracePt t="296132" x="9328150" y="4356100"/>
          <p14:tracePt t="296148" x="9328150" y="4324350"/>
          <p14:tracePt t="296166" x="9328150" y="4311650"/>
          <p14:tracePt t="296182" x="9328150" y="4292600"/>
          <p14:tracePt t="296199" x="9328150" y="4267200"/>
          <p14:tracePt t="296215" x="9334500" y="4248150"/>
          <p14:tracePt t="296233" x="9334500" y="4229100"/>
          <p14:tracePt t="296249" x="9353550" y="4210050"/>
          <p14:tracePt t="296282" x="9353550" y="4191000"/>
          <p14:tracePt t="296299" x="9372600" y="4178300"/>
          <p14:tracePt t="296315" x="9378950" y="4159250"/>
          <p14:tracePt t="296332" x="9398000" y="4140200"/>
          <p14:tracePt t="296349" x="9423400" y="4121150"/>
          <p14:tracePt t="296366" x="9448800" y="4108450"/>
          <p14:tracePt t="296382" x="9474200" y="4089400"/>
          <p14:tracePt t="296399" x="9499600" y="4076700"/>
          <p14:tracePt t="296416" x="9518650" y="4070350"/>
          <p14:tracePt t="296433" x="9563100" y="4051300"/>
          <p14:tracePt t="296450" x="9607550" y="4044950"/>
          <p14:tracePt t="296466" x="9632950" y="4044950"/>
          <p14:tracePt t="296482" x="9658350" y="4044950"/>
          <p14:tracePt t="296499" x="9677400" y="4044950"/>
          <p14:tracePt t="296516" x="9696450" y="4044950"/>
          <p14:tracePt t="296532" x="9721850" y="4044950"/>
          <p14:tracePt t="296549" x="9759950" y="4044950"/>
          <p14:tracePt t="296566" x="9810750" y="4044950"/>
          <p14:tracePt t="296582" x="9842500" y="4044950"/>
          <p14:tracePt t="296599" x="9874250" y="4044950"/>
          <p14:tracePt t="296615" x="9893300" y="4044950"/>
          <p14:tracePt t="296632" x="9906000" y="4044950"/>
          <p14:tracePt t="296650" x="9937750" y="4051300"/>
          <p14:tracePt t="296665" x="9956800" y="4057650"/>
          <p14:tracePt t="296683" x="10001250" y="4070350"/>
          <p14:tracePt t="296699" x="10026650" y="4089400"/>
          <p14:tracePt t="296716" x="10045700" y="4095750"/>
          <p14:tracePt t="296732" x="10071100" y="4114800"/>
          <p14:tracePt t="296749" x="10109200" y="4133850"/>
          <p14:tracePt t="296766" x="10147300" y="4152900"/>
          <p14:tracePt t="296782" x="10172700" y="4171950"/>
          <p14:tracePt t="296799" x="10198100" y="4178300"/>
          <p14:tracePt t="296816" x="10204450" y="4178300"/>
          <p14:tracePt t="296833" x="10217150" y="4191000"/>
          <p14:tracePt t="296850" x="10229850" y="4203700"/>
          <p14:tracePt t="296866" x="10229850" y="4216400"/>
          <p14:tracePt t="296883" x="10236200" y="4235450"/>
          <p14:tracePt t="296899" x="10236200" y="4241800"/>
          <p14:tracePt t="296916" x="10255250" y="4254500"/>
          <p14:tracePt t="296933" x="10255250" y="4267200"/>
          <p14:tracePt t="296949" x="10261600" y="4279900"/>
          <p14:tracePt t="296966" x="10261600" y="4286250"/>
          <p14:tracePt t="296982" x="10274300" y="4298950"/>
          <p14:tracePt t="296999" x="10274300" y="4311650"/>
          <p14:tracePt t="297016" x="10280650" y="4318000"/>
          <p14:tracePt t="297033" x="10287000" y="4343400"/>
          <p14:tracePt t="297052" x="10299700" y="4375150"/>
          <p14:tracePt t="297066" x="10306050" y="4400550"/>
          <p14:tracePt t="297083" x="10312400" y="4419600"/>
          <p14:tracePt t="297099" x="10318750" y="4438650"/>
          <p14:tracePt t="297116" x="10325100" y="4457700"/>
          <p14:tracePt t="297133" x="10325100" y="4476750"/>
          <p14:tracePt t="297150" x="10325100" y="4489450"/>
          <p14:tracePt t="297166" x="10325100" y="4495800"/>
          <p14:tracePt t="297183" x="10325100" y="4502150"/>
          <p14:tracePt t="297200" x="10325100" y="4514850"/>
          <p14:tracePt t="297216" x="10325100" y="4521200"/>
          <p14:tracePt t="297238" x="10325100" y="4527550"/>
          <p14:tracePt t="297254" x="10325100" y="4540250"/>
          <p14:tracePt t="297266" x="10318750" y="4540250"/>
          <p14:tracePt t="297283" x="10312400" y="4559300"/>
          <p14:tracePt t="297300" x="10306050" y="4572000"/>
          <p14:tracePt t="297316" x="10299700" y="4578350"/>
          <p14:tracePt t="297333" x="10293350" y="4591050"/>
          <p14:tracePt t="297350" x="10280650" y="4597400"/>
          <p14:tracePt t="297366" x="10255250" y="4603750"/>
          <p14:tracePt t="297383" x="10223500" y="4616450"/>
          <p14:tracePt t="297400" x="10179050" y="4622800"/>
          <p14:tracePt t="297417" x="10140950" y="4629150"/>
          <p14:tracePt t="297434" x="10090150" y="4629150"/>
          <p14:tracePt t="297440" x="10083800" y="4635500"/>
          <p14:tracePt t="297450" x="10045700" y="4635500"/>
          <p14:tracePt t="297466" x="10020300" y="4635500"/>
          <p14:tracePt t="297483" x="9982200" y="4635500"/>
          <p14:tracePt t="297500" x="9950450" y="4635500"/>
          <p14:tracePt t="297517" x="9931400" y="4635500"/>
          <p14:tracePt t="297533" x="9899650" y="4635500"/>
          <p14:tracePt t="297550" x="9861550" y="4635500"/>
          <p14:tracePt t="297566" x="9842500" y="4635500"/>
          <p14:tracePt t="297583" x="9829800" y="4635500"/>
          <p14:tracePt t="297599" x="9817100" y="4635500"/>
          <p14:tracePt t="297616" x="9804400" y="4635500"/>
          <p14:tracePt t="297633" x="9785350" y="4635500"/>
          <p14:tracePt t="297650" x="9759950" y="4635500"/>
          <p14:tracePt t="297666" x="9690100" y="4622800"/>
          <p14:tracePt t="297683" x="9639300" y="4610100"/>
          <p14:tracePt t="297700" x="9607550" y="4603750"/>
          <p14:tracePt t="297717" x="9582150" y="4591050"/>
          <p14:tracePt t="297733" x="9563100" y="4584700"/>
          <p14:tracePt t="297750" x="9556750" y="4578350"/>
          <p14:tracePt t="297767" x="9550400" y="4578350"/>
          <p14:tracePt t="297784" x="9544050" y="4578350"/>
          <p14:tracePt t="297806" x="9537700" y="4578350"/>
          <p14:tracePt t="297817" x="9531350" y="4572000"/>
          <p14:tracePt t="297836" x="9525000" y="4565650"/>
          <p14:tracePt t="297850" x="9518650" y="4559300"/>
          <p14:tracePt t="297867" x="9512300" y="4552950"/>
          <p14:tracePt t="297918" x="9505950" y="4552950"/>
          <p14:tracePt t="297932" x="9493250" y="4552950"/>
          <p14:tracePt t="297940" x="9493250" y="4546600"/>
          <p14:tracePt t="297950" x="9486900" y="4546600"/>
          <p14:tracePt t="297967" x="9480550" y="4546600"/>
          <p14:tracePt t="297983" x="9467850" y="4546600"/>
          <p14:tracePt t="298000" x="9461500" y="4540250"/>
          <p14:tracePt t="298215" x="9448800" y="4540250"/>
          <p14:tracePt t="298223" x="9442450" y="4540250"/>
          <p14:tracePt t="298238" x="9436100" y="4540250"/>
          <p14:tracePt t="298249" x="9423400" y="4540250"/>
          <p14:tracePt t="298256" x="9410700" y="4540250"/>
          <p14:tracePt t="298273" x="9391650" y="4533900"/>
          <p14:tracePt t="298290" x="9385300" y="4533900"/>
          <p14:tracePt t="299550" x="9378950" y="4533900"/>
          <p14:tracePt t="299568" x="9372600" y="4521200"/>
          <p14:tracePt t="299583" x="9372600" y="4514850"/>
          <p14:tracePt t="299639" x="9366250" y="4514850"/>
          <p14:tracePt t="299652" x="9366250" y="4495800"/>
          <p14:tracePt t="299662" x="9366250" y="4489450"/>
          <p14:tracePt t="299675" x="9353550" y="4464050"/>
          <p14:tracePt t="299691" x="9340850" y="4445000"/>
          <p14:tracePt t="299708" x="9328150" y="4419600"/>
          <p14:tracePt t="299725" x="9315450" y="4406900"/>
          <p14:tracePt t="299758" x="9309100" y="4406900"/>
          <p14:tracePt t="299815" x="9309100" y="4394200"/>
          <p14:tracePt t="299848" x="9309100" y="4387850"/>
          <p14:tracePt t="299855" x="9309100" y="4381500"/>
          <p14:tracePt t="299869" x="9309100" y="4368800"/>
          <p14:tracePt t="299874" x="9309100" y="4362450"/>
          <p14:tracePt t="299891" x="9315450" y="4343400"/>
          <p14:tracePt t="299908" x="9315450" y="4324350"/>
          <p14:tracePt t="299925" x="9315450" y="4318000"/>
          <p14:tracePt t="299942" x="9315450" y="4305300"/>
          <p14:tracePt t="299958" x="9315450" y="4292600"/>
          <p14:tracePt t="299975" x="9321800" y="4286250"/>
          <p14:tracePt t="299983" x="9334500" y="4279900"/>
          <p14:tracePt t="299991" x="9340850" y="4267200"/>
          <p14:tracePt t="300008" x="9347200" y="4254500"/>
          <p14:tracePt t="300025" x="9359900" y="4235450"/>
          <p14:tracePt t="300042" x="9385300" y="4216400"/>
          <p14:tracePt t="300059" x="9404350" y="4191000"/>
          <p14:tracePt t="300075" x="9429750" y="4171950"/>
          <p14:tracePt t="300091" x="9442450" y="4159250"/>
          <p14:tracePt t="300108" x="9448800" y="4152900"/>
          <p14:tracePt t="300143" x="9455150" y="4152900"/>
          <p14:tracePt t="300158" x="9467850" y="4140200"/>
          <p14:tracePt t="300176" x="9518650" y="4133850"/>
          <p14:tracePt t="300192" x="9550400" y="4121150"/>
          <p14:tracePt t="300208" x="9607550" y="4102100"/>
          <p14:tracePt t="300225" x="9652000" y="4102100"/>
          <p14:tracePt t="300243" x="9702800" y="4076700"/>
          <p14:tracePt t="300260" x="9734550" y="4076700"/>
          <p14:tracePt t="300277" x="9779000" y="4070350"/>
          <p14:tracePt t="300292" x="9817100" y="4070350"/>
          <p14:tracePt t="300309" x="9848850" y="4070350"/>
          <p14:tracePt t="300325" x="9880600" y="4070350"/>
          <p14:tracePt t="300342" x="9925050" y="4070350"/>
          <p14:tracePt t="300359" x="9982200" y="4070350"/>
          <p14:tracePt t="300376" x="10052050" y="4089400"/>
          <p14:tracePt t="300392" x="10115550" y="4095750"/>
          <p14:tracePt t="300409" x="10185400" y="4108450"/>
          <p14:tracePt t="300425" x="10236200" y="4114800"/>
          <p14:tracePt t="300444" x="10255250" y="4121150"/>
          <p14:tracePt t="300459" x="10261600" y="4127500"/>
          <p14:tracePt t="300475" x="10274300" y="4133850"/>
          <p14:tracePt t="300492" x="10280650" y="4146550"/>
          <p14:tracePt t="300509" x="10299700" y="4159250"/>
          <p14:tracePt t="300525" x="10312400" y="4171950"/>
          <p14:tracePt t="300542" x="10331450" y="4178300"/>
          <p14:tracePt t="300559" x="10344150" y="4191000"/>
          <p14:tracePt t="300575" x="10363200" y="4210050"/>
          <p14:tracePt t="300592" x="10375900" y="4222750"/>
          <p14:tracePt t="300609" x="10394950" y="4241800"/>
          <p14:tracePt t="300625" x="10414000" y="4273550"/>
          <p14:tracePt t="300642" x="10426700" y="4286250"/>
          <p14:tracePt t="300659" x="10439400" y="4324350"/>
          <p14:tracePt t="300675" x="10439400" y="4343400"/>
          <p14:tracePt t="300693" x="10439400" y="4362450"/>
          <p14:tracePt t="300709" x="10439400" y="4387850"/>
          <p14:tracePt t="300725" x="10439400" y="4400550"/>
          <p14:tracePt t="300742" x="10439400" y="4425950"/>
          <p14:tracePt t="300759" x="10439400" y="4451350"/>
          <p14:tracePt t="300776" x="10439400" y="4464050"/>
          <p14:tracePt t="300792" x="10439400" y="4470400"/>
          <p14:tracePt t="300809" x="10439400" y="4476750"/>
          <p14:tracePt t="300826" x="10439400" y="4489450"/>
          <p14:tracePt t="300843" x="10439400" y="4502150"/>
          <p14:tracePt t="300860" x="10426700" y="4508500"/>
          <p14:tracePt t="300876" x="10394950" y="4533900"/>
          <p14:tracePt t="300892" x="10356850" y="4552950"/>
          <p14:tracePt t="300909" x="10293350" y="4565650"/>
          <p14:tracePt t="300926" x="10204450" y="4578350"/>
          <p14:tracePt t="300942" x="10102850" y="4578350"/>
          <p14:tracePt t="300959" x="10039350" y="4578350"/>
          <p14:tracePt t="300976" x="10001250" y="4578350"/>
          <p14:tracePt t="300983" x="9988550" y="4578350"/>
          <p14:tracePt t="300992" x="9975850" y="4578350"/>
          <p14:tracePt t="301077" x="9963150" y="4578350"/>
          <p14:tracePt t="301100" x="9950450" y="4578350"/>
          <p14:tracePt t="301115" x="9937750" y="4578350"/>
          <p14:tracePt t="301124" x="9931400" y="4578350"/>
          <p14:tracePt t="301132" x="9906000" y="4578350"/>
          <p14:tracePt t="301142" x="9893300" y="4578350"/>
          <p14:tracePt t="301159" x="9848850" y="4572000"/>
          <p14:tracePt t="301176" x="9804400" y="4572000"/>
          <p14:tracePt t="301192" x="9759950" y="4559300"/>
          <p14:tracePt t="301209" x="9721850" y="4559300"/>
          <p14:tracePt t="301226" x="9690100" y="4552950"/>
          <p14:tracePt t="301243" x="9632950" y="4546600"/>
          <p14:tracePt t="301259" x="9582150" y="4540250"/>
          <p14:tracePt t="301276" x="9563100" y="4540250"/>
          <p14:tracePt t="301292" x="9493250" y="4514850"/>
          <p14:tracePt t="301309" x="9480550" y="4508500"/>
          <p14:tracePt t="301326" x="9474200" y="4502150"/>
          <p14:tracePt t="301342" x="9467850" y="4502150"/>
          <p14:tracePt t="301359" x="9467850" y="4495800"/>
          <p14:tracePt t="301376" x="9461500" y="4489450"/>
          <p14:tracePt t="301392" x="9455150" y="4489450"/>
          <p14:tracePt t="301409" x="9448800" y="4483100"/>
          <p14:tracePt t="301426" x="9448800" y="4470400"/>
          <p14:tracePt t="301443" x="9436100" y="4464050"/>
          <p14:tracePt t="302167" x="9417050" y="4464050"/>
          <p14:tracePt t="302190" x="9410700" y="4464050"/>
          <p14:tracePt t="303184" x="9391650" y="4464050"/>
          <p14:tracePt t="303191" x="9359900" y="4476750"/>
          <p14:tracePt t="303200" x="9334500" y="4495800"/>
          <p14:tracePt t="303208" x="9296400" y="4521200"/>
          <p14:tracePt t="303225" x="9207500" y="4572000"/>
          <p14:tracePt t="303241" x="9067800" y="4629150"/>
          <p14:tracePt t="303258" x="8909050" y="4679950"/>
          <p14:tracePt t="303275" x="8775700" y="4724400"/>
          <p14:tracePt t="303292" x="8693150" y="4762500"/>
          <p14:tracePt t="303309" x="8509000" y="4845050"/>
          <p14:tracePt t="303325" x="8413750" y="4876800"/>
          <p14:tracePt t="303342" x="8108950" y="4997450"/>
          <p14:tracePt t="303358" x="7924800" y="5054600"/>
          <p14:tracePt t="303375" x="7778750" y="5118100"/>
          <p14:tracePt t="303392" x="7645400" y="5149850"/>
          <p14:tracePt t="303409" x="7537450" y="5181600"/>
          <p14:tracePt t="303425" x="7480300" y="5181600"/>
          <p14:tracePt t="303442" x="7454900" y="5181600"/>
          <p14:tracePt t="303458" x="7429500" y="5181600"/>
          <p14:tracePt t="303475" x="7404100" y="5181600"/>
          <p14:tracePt t="303493" x="7372350" y="5181600"/>
          <p14:tracePt t="303513" x="7353300" y="5181600"/>
          <p14:tracePt t="303525" x="7346950" y="5187950"/>
          <p14:tracePt t="303542" x="7321550" y="5194300"/>
          <p14:tracePt t="303559" x="7315200" y="5207000"/>
          <p14:tracePt t="303575" x="7315200" y="5238750"/>
          <p14:tracePt t="303592" x="7327900" y="5283200"/>
          <p14:tracePt t="303608" x="7372350" y="5302250"/>
          <p14:tracePt t="303625" x="7473950" y="5346700"/>
          <p14:tracePt t="303641" x="7607300" y="5384800"/>
          <p14:tracePt t="303658" x="7753350" y="5384800"/>
          <p14:tracePt t="303675" x="7772400" y="5391150"/>
          <p14:tracePt t="303777" x="7791450" y="5391150"/>
          <p14:tracePt t="303800" x="7778750" y="5372100"/>
          <p14:tracePt t="303807" x="7759700" y="5365750"/>
          <p14:tracePt t="303815" x="7753350" y="5346700"/>
          <p14:tracePt t="303825" x="7727950" y="5334000"/>
          <p14:tracePt t="303842" x="7715250" y="5283200"/>
          <p14:tracePt t="303859" x="7702550" y="5251450"/>
          <p14:tracePt t="303875" x="7696200" y="5245100"/>
          <p14:tracePt t="303894" x="7677150" y="5226050"/>
          <p14:tracePt t="303909" x="7670800" y="5219700"/>
          <p14:tracePt t="303925" x="7639050" y="5200650"/>
          <p14:tracePt t="303942" x="7550150" y="5194300"/>
          <p14:tracePt t="303959" x="7372350" y="5168900"/>
          <p14:tracePt t="303975" x="7175500" y="5143500"/>
          <p14:tracePt t="303983" x="7042150" y="5124450"/>
          <p14:tracePt t="303992" x="6902450" y="5105400"/>
          <p14:tracePt t="304009" x="6597650" y="5060950"/>
          <p14:tracePt t="304025" x="6223000" y="5003800"/>
          <p14:tracePt t="304042" x="5765800" y="4927600"/>
          <p14:tracePt t="304059" x="5270500" y="4857750"/>
          <p14:tracePt t="304075" x="4959350" y="4851400"/>
          <p14:tracePt t="304093" x="4775200" y="4851400"/>
          <p14:tracePt t="304109" x="4622800" y="4851400"/>
          <p14:tracePt t="304126" x="4514850" y="4832350"/>
          <p14:tracePt t="304142" x="4419600" y="4832350"/>
          <p14:tracePt t="304159" x="4292600" y="4832350"/>
          <p14:tracePt t="304175" x="4064000" y="4832350"/>
          <p14:tracePt t="304192" x="3657600" y="4832350"/>
          <p14:tracePt t="304209" x="3327400" y="4832350"/>
          <p14:tracePt t="304225" x="3149600" y="4845050"/>
          <p14:tracePt t="304242" x="2965450" y="4876800"/>
          <p14:tracePt t="304259" x="2679700" y="4921250"/>
          <p14:tracePt t="304275" x="2349500" y="4984750"/>
          <p14:tracePt t="304293" x="2051050" y="5073650"/>
          <p14:tracePt t="304309" x="2000250" y="5092700"/>
          <p14:tracePt t="304326" x="1993900" y="5092700"/>
          <p14:tracePt t="304400" x="1987550" y="5092700"/>
          <p14:tracePt t="304408" x="1981200" y="5092700"/>
          <p14:tracePt t="304417" x="1974850" y="5092700"/>
          <p14:tracePt t="304426" x="1955800" y="5092700"/>
          <p14:tracePt t="304443" x="1936750" y="5092700"/>
          <p14:tracePt t="304459" x="1930400" y="5092700"/>
          <p14:tracePt t="304537" x="1924050" y="5092700"/>
          <p14:tracePt t="304546" x="1924050" y="5099050"/>
          <p14:tracePt t="304553" x="1924050" y="5111750"/>
          <p14:tracePt t="304561" x="1924050" y="5124450"/>
          <p14:tracePt t="304576" x="1930400" y="5156200"/>
          <p14:tracePt t="304593" x="1943100" y="5181600"/>
          <p14:tracePt t="304609" x="1955800" y="5213350"/>
          <p14:tracePt t="304626" x="1981200" y="5219700"/>
          <p14:tracePt t="304642" x="2019300" y="5226050"/>
          <p14:tracePt t="304659" x="2139950" y="5226050"/>
          <p14:tracePt t="304676" x="2349500" y="5226050"/>
          <p14:tracePt t="304693" x="2692400" y="5226050"/>
          <p14:tracePt t="304712" x="3213100" y="5226050"/>
          <p14:tracePt t="304726" x="3498850" y="5226050"/>
          <p14:tracePt t="304743" x="3746500" y="5226050"/>
          <p14:tracePt t="304759" x="3943350" y="5226050"/>
          <p14:tracePt t="304776" x="4114800" y="5226050"/>
          <p14:tracePt t="304793" x="4235450" y="5245100"/>
          <p14:tracePt t="304809" x="4311650" y="5251450"/>
          <p14:tracePt t="304826" x="4368800" y="5257800"/>
          <p14:tracePt t="304843" x="4425950" y="5257800"/>
          <p14:tracePt t="304860" x="4464050" y="5257800"/>
          <p14:tracePt t="304877" x="4489450" y="5257800"/>
          <p14:tracePt t="304893" x="4502150" y="5257800"/>
          <p14:tracePt t="305154" x="4533900" y="5251450"/>
          <p14:tracePt t="305162" x="4552950" y="5245100"/>
          <p14:tracePt t="305170" x="4578350" y="5245100"/>
          <p14:tracePt t="305182" x="4635500" y="5232400"/>
          <p14:tracePt t="305198" x="4756150" y="5213350"/>
          <p14:tracePt t="305215" x="4965700" y="5187950"/>
          <p14:tracePt t="305232" x="5314950" y="5137150"/>
          <p14:tracePt t="305248" x="5645150" y="5092700"/>
          <p14:tracePt t="305265" x="5816600" y="5054600"/>
          <p14:tracePt t="305282" x="5880100" y="5048250"/>
          <p14:tracePt t="305299" x="5905500" y="5048250"/>
          <p14:tracePt t="305466" x="5911850" y="5048250"/>
          <p14:tracePt t="305473" x="5930900" y="5048250"/>
          <p14:tracePt t="305489" x="5969000" y="5048250"/>
          <p14:tracePt t="305499" x="5994400" y="5048250"/>
          <p14:tracePt t="305516" x="6019800" y="5048250"/>
          <p14:tracePt t="305533" x="6038850" y="5048250"/>
          <p14:tracePt t="305549" x="6045200" y="5048250"/>
          <p14:tracePt t="305713" x="6045200" y="5054600"/>
          <p14:tracePt t="305730" x="6026150" y="5054600"/>
          <p14:tracePt t="305745" x="6013450" y="5054600"/>
          <p14:tracePt t="305754" x="5994400" y="5054600"/>
          <p14:tracePt t="305766" x="5969000" y="5048250"/>
          <p14:tracePt t="305782" x="5943600" y="5041900"/>
          <p14:tracePt t="305799" x="5918200" y="5029200"/>
          <p14:tracePt t="305816" x="5873750" y="5029200"/>
          <p14:tracePt t="305833" x="5810250" y="5029200"/>
          <p14:tracePt t="305849" x="5695950" y="5029200"/>
          <p14:tracePt t="305866" x="5467350" y="5054600"/>
          <p14:tracePt t="305883" x="5245100" y="5073650"/>
          <p14:tracePt t="305899" x="5016500" y="5080000"/>
          <p14:tracePt t="305916" x="4819650" y="5080000"/>
          <p14:tracePt t="305932" x="4648200" y="5080000"/>
          <p14:tracePt t="305949" x="4343400" y="5080000"/>
          <p14:tracePt t="305966" x="4127500" y="5080000"/>
          <p14:tracePt t="305982" x="3949700" y="5080000"/>
          <p14:tracePt t="305999" x="3829050" y="5080000"/>
          <p14:tracePt t="306016" x="3797300" y="5092700"/>
          <p14:tracePt t="306130" x="3784600" y="5092700"/>
          <p14:tracePt t="306138" x="3765550" y="5105400"/>
          <p14:tracePt t="306149" x="3759200" y="5105400"/>
          <p14:tracePt t="306166" x="3714750" y="5111750"/>
          <p14:tracePt t="306183" x="3657600" y="5118100"/>
          <p14:tracePt t="306200" x="3549650" y="5124450"/>
          <p14:tracePt t="306216" x="3422650" y="5124450"/>
          <p14:tracePt t="306233" x="3302000" y="5124450"/>
          <p14:tracePt t="306249" x="3244850" y="5124450"/>
          <p14:tracePt t="306266" x="3206750" y="5137150"/>
          <p14:tracePt t="306282" x="3187700" y="5137150"/>
          <p14:tracePt t="306328" x="3181350" y="5137150"/>
          <p14:tracePt t="306410" x="3168650" y="5137150"/>
          <p14:tracePt t="306474" x="3168650" y="5143500"/>
          <p14:tracePt t="306497" x="3136900" y="5149850"/>
          <p14:tracePt t="306505" x="3117850" y="5149850"/>
          <p14:tracePt t="306516" x="3086100" y="5149850"/>
          <p14:tracePt t="306534" x="3016250" y="5149850"/>
          <p14:tracePt t="306551" x="2952750" y="5149850"/>
          <p14:tracePt t="306567" x="2933700" y="5149850"/>
          <p14:tracePt t="307207" x="2927350" y="5156200"/>
          <p14:tracePt t="307224" x="2933700" y="5162550"/>
          <p14:tracePt t="307232" x="2965450" y="5181600"/>
          <p14:tracePt t="307240" x="3022600" y="5213350"/>
          <p14:tracePt t="307249" x="3092450" y="5251450"/>
          <p14:tracePt t="307264" x="3257550" y="5340350"/>
          <p14:tracePt t="307281" x="3384550" y="5410200"/>
          <p14:tracePt t="307298" x="3448050" y="5461000"/>
          <p14:tracePt t="307315" x="3479800" y="5499100"/>
          <p14:tracePt t="307331" x="3486150" y="5505450"/>
          <p14:tracePt t="307401" x="3486150" y="5511800"/>
          <p14:tracePt t="307432" x="3479800" y="5511800"/>
          <p14:tracePt t="307522" x="3473450" y="5511800"/>
          <p14:tracePt t="307531" x="3460750" y="5505450"/>
          <p14:tracePt t="307539" x="3448050" y="5499100"/>
          <p14:tracePt t="307548" x="3441700" y="5486400"/>
          <p14:tracePt t="307565" x="3422650" y="5454650"/>
          <p14:tracePt t="307583" x="3403600" y="5435600"/>
          <p14:tracePt t="307601" x="3365500" y="5384800"/>
          <p14:tracePt t="307615" x="3352800" y="5359400"/>
          <p14:tracePt t="307631" x="3346450" y="5353050"/>
          <p14:tracePt t="307689" x="3340100" y="5353050"/>
          <p14:tracePt t="307706" x="3333750" y="5340350"/>
          <p14:tracePt t="307724" x="3333750" y="5334000"/>
          <p14:tracePt t="307730" x="3327400" y="5321300"/>
          <p14:tracePt t="307740" x="3321050" y="5314950"/>
          <p14:tracePt t="307883" x="3327400" y="5314950"/>
          <p14:tracePt t="307890" x="3346450" y="5321300"/>
          <p14:tracePt t="307899" x="3378200" y="5321300"/>
          <p14:tracePt t="307915" x="3435350" y="5321300"/>
          <p14:tracePt t="307932" x="3505200" y="5321300"/>
          <p14:tracePt t="307949" x="3581400" y="5321300"/>
          <p14:tracePt t="307966" x="3651250" y="5314950"/>
          <p14:tracePt t="307983" x="3695700" y="5308600"/>
          <p14:tracePt t="307999" x="3702050" y="5302250"/>
          <p14:tracePt t="308258" x="3695700" y="5295900"/>
          <p14:tracePt t="308283" x="3695700" y="5289550"/>
          <p14:tracePt t="308291" x="3683000" y="5289550"/>
          <p14:tracePt t="308300" x="3676650" y="5289550"/>
          <p14:tracePt t="308316" x="3632200" y="5276850"/>
          <p14:tracePt t="308333" x="3562350" y="5264150"/>
          <p14:tracePt t="308350" x="3479800" y="5257800"/>
          <p14:tracePt t="308366" x="3371850" y="5226050"/>
          <p14:tracePt t="308383" x="3314700" y="5207000"/>
          <p14:tracePt t="308400" x="3257550" y="5181600"/>
          <p14:tracePt t="308416" x="3219450" y="5162550"/>
          <p14:tracePt t="308433" x="3213100" y="5149850"/>
          <p14:tracePt t="308689" x="3213100" y="5143500"/>
          <p14:tracePt t="308698" x="3213100" y="5130800"/>
          <p14:tracePt t="308706" x="3213100" y="5124450"/>
          <p14:tracePt t="308713" x="3213100" y="5111750"/>
          <p14:tracePt t="308730" x="3213100" y="5105400"/>
          <p14:tracePt t="308747" x="3213100" y="5092700"/>
          <p14:tracePt t="308788" x="3213100" y="5080000"/>
          <p14:tracePt t="308948" x="3219450" y="5067300"/>
          <p14:tracePt t="308956" x="3225800" y="5054600"/>
          <p14:tracePt t="308964" x="3232150" y="5035550"/>
          <p14:tracePt t="308973" x="3238500" y="5016500"/>
          <p14:tracePt t="308991" x="3244850" y="4997450"/>
          <p14:tracePt t="309007" x="3257550" y="4972050"/>
          <p14:tracePt t="309023" x="3257550" y="4965700"/>
          <p14:tracePt t="309099" x="3257550" y="4953000"/>
          <p14:tracePt t="309107" x="3263900" y="4953000"/>
          <p14:tracePt t="309116" x="3263900" y="4946650"/>
          <p14:tracePt t="309130" x="3270250" y="4940300"/>
          <p14:tracePt t="309140" x="3276600" y="4940300"/>
          <p14:tracePt t="309157" x="3282950" y="4927600"/>
          <p14:tracePt t="309190" x="3289300" y="4921250"/>
          <p14:tracePt t="309207" x="3295650" y="4914900"/>
          <p14:tracePt t="309224" x="3295650" y="4908550"/>
          <p14:tracePt t="309240" x="3295650" y="4895850"/>
          <p14:tracePt t="309257" x="3295650" y="4883150"/>
          <p14:tracePt t="309273" x="3302000" y="4864100"/>
          <p14:tracePt t="309290" x="3314700" y="4845050"/>
          <p14:tracePt t="309307" x="3314700" y="4832350"/>
          <p14:tracePt t="309665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9162"/>
            <a:ext cx="12192000" cy="501967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3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71"/>
    </mc:Choice>
    <mc:Fallback>
      <p:transition spd="slow" advTm="140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062" x="3867150" y="3549650"/>
          <p14:tracePt t="2407" x="3867150" y="3543300"/>
          <p14:tracePt t="2415" x="3867150" y="3524250"/>
          <p14:tracePt t="2423" x="3860800" y="3505200"/>
          <p14:tracePt t="2432" x="3829050" y="3467100"/>
          <p14:tracePt t="2448" x="3663950" y="3333750"/>
          <p14:tracePt t="2465" x="3314700" y="3086100"/>
          <p14:tracePt t="2482" x="2863850" y="2813050"/>
          <p14:tracePt t="2498" x="2432050" y="2590800"/>
          <p14:tracePt t="2515" x="1905000" y="2406650"/>
          <p14:tracePt t="2532" x="1498600" y="2298700"/>
          <p14:tracePt t="2537" x="1358900" y="2286000"/>
          <p14:tracePt t="2548" x="1276350" y="2260600"/>
          <p14:tracePt t="2566" x="1212850" y="2260600"/>
          <p14:tracePt t="2569" x="1206500" y="2260600"/>
          <p14:tracePt t="2609" x="1200150" y="2254250"/>
          <p14:tracePt t="2728" x="1193800" y="2254250"/>
          <p14:tracePt t="2738" x="1181100" y="2254250"/>
          <p14:tracePt t="2744" x="1168400" y="2266950"/>
          <p14:tracePt t="2753" x="1149350" y="2279650"/>
          <p14:tracePt t="2765" x="1123950" y="2292350"/>
          <p14:tracePt t="2782" x="1104900" y="2330450"/>
          <p14:tracePt t="2798" x="1098550" y="2349500"/>
          <p14:tracePt t="2817" x="1085850" y="2413000"/>
          <p14:tracePt t="2832" x="1085850" y="2438400"/>
          <p14:tracePt t="2848" x="1073150" y="2514600"/>
          <p14:tracePt t="2865" x="1073150" y="2546350"/>
          <p14:tracePt t="2882" x="1066800" y="2565400"/>
          <p14:tracePt t="2898" x="1060450" y="2584450"/>
          <p14:tracePt t="2915" x="1054100" y="2584450"/>
          <p14:tracePt t="2932" x="1047750" y="2590800"/>
          <p14:tracePt t="3422" x="1028700" y="2590800"/>
          <p14:tracePt t="3432" x="1022350" y="2597150"/>
          <p14:tracePt t="3438" x="1016000" y="2597150"/>
          <p14:tracePt t="3447" x="996950" y="2597150"/>
          <p14:tracePt t="3463" x="977900" y="2603500"/>
          <p14:tracePt t="3480" x="946150" y="2603500"/>
          <p14:tracePt t="3496" x="901700" y="2603500"/>
          <p14:tracePt t="3513" x="863600" y="2603500"/>
          <p14:tracePt t="3530" x="812800" y="2597150"/>
          <p14:tracePt t="3546" x="768350" y="2597150"/>
          <p14:tracePt t="3563" x="742950" y="2584450"/>
          <p14:tracePt t="3580" x="736600" y="2584450"/>
          <p14:tracePt t="4344" x="730250" y="2584450"/>
          <p14:tracePt t="4351" x="717550" y="2584450"/>
          <p14:tracePt t="4367" x="711200" y="2584450"/>
          <p14:tracePt t="4376" x="698500" y="2584450"/>
          <p14:tracePt t="4384" x="692150" y="2584450"/>
          <p14:tracePt t="4401" x="673100" y="2584450"/>
          <p14:tracePt t="4418" x="654050" y="2584450"/>
          <p14:tracePt t="4435" x="628650" y="2584450"/>
          <p14:tracePt t="4452" x="609600" y="2584450"/>
          <p14:tracePt t="4468" x="603250" y="2584450"/>
          <p14:tracePt t="4485" x="603250" y="2597150"/>
          <p14:tracePt t="4502" x="609600" y="2616200"/>
          <p14:tracePt t="4505" x="628650" y="2616200"/>
          <p14:tracePt t="4520" x="660400" y="2635250"/>
          <p14:tracePt t="4537" x="673100" y="2641600"/>
          <p14:tracePt t="4552" x="692150" y="2641600"/>
          <p14:tracePt t="4554" x="698500" y="2647950"/>
          <p14:tracePt t="4568" x="730250" y="2660650"/>
          <p14:tracePt t="4585" x="762000" y="2673350"/>
          <p14:tracePt t="4602" x="800100" y="2673350"/>
          <p14:tracePt t="4618" x="819150" y="2686050"/>
          <p14:tracePt t="4635" x="831850" y="2686050"/>
          <p14:tracePt t="4652" x="844550" y="2692400"/>
          <p14:tracePt t="5793" x="838200" y="2692400"/>
          <p14:tracePt t="5801" x="831850" y="2686050"/>
          <p14:tracePt t="5813" x="825500" y="2686050"/>
          <p14:tracePt t="5829" x="800100" y="2679700"/>
          <p14:tracePt t="5846" x="781050" y="2679700"/>
          <p14:tracePt t="5865" x="768350" y="2679700"/>
          <p14:tracePt t="5879" x="762000" y="2679700"/>
          <p14:tracePt t="6441" x="774700" y="2667000"/>
          <p14:tracePt t="6448" x="812800" y="2667000"/>
          <p14:tracePt t="6457" x="895350" y="2667000"/>
          <p14:tracePt t="6465" x="990600" y="2667000"/>
          <p14:tracePt t="6481" x="1333500" y="2667000"/>
          <p14:tracePt t="6498" x="1847850" y="2724150"/>
          <p14:tracePt t="6515" x="2368550" y="2724150"/>
          <p14:tracePt t="6531" x="2863850" y="2724150"/>
          <p14:tracePt t="6548" x="3251200" y="2724150"/>
          <p14:tracePt t="6565" x="3460750" y="2724150"/>
          <p14:tracePt t="6582" x="3587750" y="2724150"/>
          <p14:tracePt t="6599" x="3644900" y="2724150"/>
          <p14:tracePt t="6603" x="3657600" y="2724150"/>
          <p14:tracePt t="6635" x="3670300" y="2724150"/>
          <p14:tracePt t="6698" x="3683000" y="2724150"/>
          <p14:tracePt t="6722" x="3689350" y="2724150"/>
          <p14:tracePt t="6730" x="3714750" y="2724150"/>
          <p14:tracePt t="6738" x="3746500" y="2724150"/>
          <p14:tracePt t="6749" x="3803650" y="2724150"/>
          <p14:tracePt t="6765" x="3898900" y="2717800"/>
          <p14:tracePt t="6771" x="3956050" y="2698750"/>
          <p14:tracePt t="6782" x="4000500" y="2692400"/>
          <p14:tracePt t="6799" x="4051300" y="2679700"/>
          <p14:tracePt t="6801" x="4070350" y="2679700"/>
          <p14:tracePt t="6815" x="4070350" y="2673350"/>
          <p14:tracePt t="6817" x="4076700" y="2667000"/>
          <p14:tracePt t="6921" x="4083050" y="2667000"/>
          <p14:tracePt t="7315" x="4089400" y="2667000"/>
          <p14:tracePt t="7321" x="4127500" y="2673350"/>
          <p14:tracePt t="7329" x="4191000" y="2686050"/>
          <p14:tracePt t="7339" x="4279900" y="2711450"/>
          <p14:tracePt t="7356" x="4451350" y="2749550"/>
          <p14:tracePt t="7373" x="4572000" y="2787650"/>
          <p14:tracePt t="7389" x="4743450" y="2800350"/>
          <p14:tracePt t="7406" x="4914900" y="2813050"/>
          <p14:tracePt t="7409" x="4984750" y="2813050"/>
          <p14:tracePt t="7423" x="5073650" y="2813050"/>
          <p14:tracePt t="7440" x="5187950" y="2813050"/>
          <p14:tracePt t="7444" x="5213350" y="2813050"/>
          <p14:tracePt t="7456" x="5251450" y="2813050"/>
          <p14:tracePt t="7473" x="5257800" y="2813050"/>
          <p14:tracePt t="7570" x="5270500" y="2813050"/>
          <p14:tracePt t="7578" x="5283200" y="2813050"/>
          <p14:tracePt t="7590" x="5289550" y="2813050"/>
          <p14:tracePt t="7607" x="5289550" y="2832100"/>
          <p14:tracePt t="7612" x="5270500" y="2851150"/>
          <p14:tracePt t="7624" x="5207000" y="2851150"/>
          <p14:tracePt t="7640" x="5124450" y="2851150"/>
          <p14:tracePt t="7947" x="5111750" y="2857500"/>
          <p14:tracePt t="7954" x="5099050" y="2863850"/>
          <p14:tracePt t="7963" x="5099050" y="2870200"/>
          <p14:tracePt t="7979" x="5099050" y="2882900"/>
          <p14:tracePt t="8027" x="5099050" y="2876550"/>
          <p14:tracePt t="8034" x="5092700" y="2870200"/>
          <p14:tracePt t="8046" x="5092700" y="2863850"/>
          <p14:tracePt t="8062" x="5086350" y="2851150"/>
          <p14:tracePt t="8079" x="5080000" y="2851150"/>
          <p14:tracePt t="8180" x="5080000" y="2844800"/>
          <p14:tracePt t="8194" x="5080000" y="2838450"/>
          <p14:tracePt t="8210" x="5080000" y="2832100"/>
          <p14:tracePt t="8219" x="5092700" y="2825750"/>
          <p14:tracePt t="8229" x="5099050" y="2825750"/>
          <p14:tracePt t="8246" x="5168900" y="2825750"/>
          <p14:tracePt t="8251" x="5213350" y="2819400"/>
          <p14:tracePt t="8263" x="5264150" y="2819400"/>
          <p14:tracePt t="8279" x="5353050" y="2794000"/>
          <p14:tracePt t="8284" x="5384800" y="2794000"/>
          <p14:tracePt t="8298" x="5467350" y="2781300"/>
          <p14:tracePt t="8313" x="5511800" y="2768600"/>
          <p14:tracePt t="8329" x="5524500" y="2768600"/>
          <p14:tracePt t="8819" x="5518150" y="2768600"/>
          <p14:tracePt t="8827" x="5486400" y="2768600"/>
          <p14:tracePt t="8836" x="5441950" y="2768600"/>
          <p14:tracePt t="8851" x="5295900" y="2768600"/>
          <p14:tracePt t="8868" x="5175250" y="2762250"/>
          <p14:tracePt t="8885" x="5067300" y="2743200"/>
          <p14:tracePt t="8901" x="4933950" y="2717800"/>
          <p14:tracePt t="8918" x="4819650" y="2711450"/>
          <p14:tracePt t="8935" x="4749800" y="2711450"/>
          <p14:tracePt t="8939" x="4743450" y="2711450"/>
          <p14:tracePt t="8954" x="4730750" y="2711450"/>
          <p14:tracePt t="9130" x="4730750" y="2717800"/>
          <p14:tracePt t="9146" x="4724400" y="2743200"/>
          <p14:tracePt t="9163" x="4718050" y="2762250"/>
          <p14:tracePt t="9170" x="4692650" y="2787650"/>
          <p14:tracePt t="9179" x="4692650" y="2800350"/>
          <p14:tracePt t="9190" x="4679950" y="2806700"/>
          <p14:tracePt t="9207" x="4654550" y="2832100"/>
          <p14:tracePt t="9213" x="4648200" y="2838450"/>
          <p14:tracePt t="9227" x="4641850" y="2844800"/>
          <p14:tracePt t="9258" x="4635500" y="2844800"/>
          <p14:tracePt t="9337" x="4629150" y="2844800"/>
          <p14:tracePt t="9450" x="4622800" y="2844800"/>
          <p14:tracePt t="9458" x="4616450" y="2844800"/>
          <p14:tracePt t="9538" x="4654550" y="2844800"/>
          <p14:tracePt t="9546" x="4762500" y="2825750"/>
          <p14:tracePt t="9553" x="4870450" y="2806700"/>
          <p14:tracePt t="9563" x="4984750" y="2800350"/>
          <p14:tracePt t="9574" x="5092700" y="2768600"/>
          <p14:tracePt t="9591" x="5314950" y="2749550"/>
          <p14:tracePt t="9595" x="5416550" y="2736850"/>
          <p14:tracePt t="9607" x="5499100" y="2736850"/>
          <p14:tracePt t="9625" x="5638800" y="2736850"/>
          <p14:tracePt t="9628" x="5689600" y="2736850"/>
          <p14:tracePt t="9642" x="5759450" y="2743200"/>
          <p14:tracePt t="9657" x="5784850" y="2749550"/>
          <p14:tracePt t="9674" x="5816600" y="2768600"/>
          <p14:tracePt t="9690" x="5822950" y="2768600"/>
          <p14:tracePt t="9762" x="5822950" y="2774950"/>
          <p14:tracePt t="9794" x="5822950" y="2787650"/>
          <p14:tracePt t="9803" x="5816600" y="2787650"/>
          <p14:tracePt t="9826" x="5791200" y="2794000"/>
          <p14:tracePt t="9828" x="5778500" y="2794000"/>
          <p14:tracePt t="9834" x="5753100" y="2800350"/>
          <p14:tracePt t="9844" x="5727700" y="2813050"/>
          <p14:tracePt t="9858" x="5695950" y="2813050"/>
          <p14:tracePt t="9874" x="5543550" y="2813050"/>
          <p14:tracePt t="9891" x="5416550" y="2813050"/>
          <p14:tracePt t="9908" x="5302250" y="2813050"/>
          <p14:tracePt t="9924" x="5232400" y="2813050"/>
          <p14:tracePt t="9941" x="5213350" y="2813050"/>
          <p14:tracePt t="10003" x="5213350" y="2819400"/>
          <p14:tracePt t="10268" x="5219700" y="2819400"/>
          <p14:tracePt t="10275" x="5226050" y="2819400"/>
          <p14:tracePt t="10283" x="5238750" y="2819400"/>
          <p14:tracePt t="10293" x="5264150" y="2819400"/>
          <p14:tracePt t="10309" x="5340350" y="2819400"/>
          <p14:tracePt t="10326" x="5454650" y="2819400"/>
          <p14:tracePt t="10343" x="5613400" y="2819400"/>
          <p14:tracePt t="10359" x="5791200" y="2819400"/>
          <p14:tracePt t="10365" x="5886450" y="2819400"/>
          <p14:tracePt t="10375" x="5981700" y="2819400"/>
          <p14:tracePt t="10392" x="6121400" y="2819400"/>
          <p14:tracePt t="10394" x="6191250" y="2819400"/>
          <p14:tracePt t="10409" x="6318250" y="2819400"/>
          <p14:tracePt t="10426" x="6419850" y="2819400"/>
          <p14:tracePt t="10442" x="6464300" y="2819400"/>
          <p14:tracePt t="10459" x="6534150" y="2813050"/>
          <p14:tracePt t="10476" x="6604000" y="2806700"/>
          <p14:tracePt t="10493" x="6661150" y="2800350"/>
          <p14:tracePt t="10510" x="6680200" y="2800350"/>
          <p14:tracePt t="10526" x="6686550" y="2800350"/>
          <p14:tracePt t="10543" x="6711950" y="2800350"/>
          <p14:tracePt t="10550" x="6731000" y="2800350"/>
          <p14:tracePt t="10559" x="6743700" y="2800350"/>
          <p14:tracePt t="10576" x="6788150" y="2800350"/>
          <p14:tracePt t="10581" x="6813550" y="2800350"/>
          <p14:tracePt t="10593" x="6838950" y="2800350"/>
          <p14:tracePt t="10610" x="6927850" y="2800350"/>
          <p14:tracePt t="10626" x="6978650" y="2800350"/>
          <p14:tracePt t="10643" x="7035800" y="2800350"/>
          <p14:tracePt t="10659" x="7042150" y="2800350"/>
          <p14:tracePt t="10676" x="7054850" y="2800350"/>
          <p14:tracePt t="10924" x="7067550" y="2800350"/>
          <p14:tracePt t="10932" x="7067550" y="2794000"/>
          <p14:tracePt t="10943" x="7073900" y="2787650"/>
          <p14:tracePt t="10960" x="7092950" y="2762250"/>
          <p14:tracePt t="10965" x="7099300" y="2755900"/>
          <p14:tracePt t="10977" x="7112000" y="2749550"/>
          <p14:tracePt t="10993" x="7124700" y="2724150"/>
          <p14:tracePt t="10996" x="7137400" y="2711450"/>
          <p14:tracePt t="11011" x="7150100" y="2692400"/>
          <p14:tracePt t="11027" x="7162800" y="2686050"/>
          <p14:tracePt t="11043" x="7162800" y="2667000"/>
          <p14:tracePt t="11060" x="7162800" y="2654300"/>
          <p14:tracePt t="11244" x="7162800" y="2647950"/>
          <p14:tracePt t="12435" x="7137400" y="2647950"/>
          <p14:tracePt t="12443" x="7073900" y="2647950"/>
          <p14:tracePt t="12451" x="6946900" y="2686050"/>
          <p14:tracePt t="12459" x="6756400" y="2730500"/>
          <p14:tracePt t="12476" x="6311900" y="2832100"/>
          <p14:tracePt t="12492" x="5861050" y="2946400"/>
          <p14:tracePt t="12509" x="5511800" y="3009900"/>
          <p14:tracePt t="12526" x="5270500" y="3048000"/>
          <p14:tracePt t="12543" x="5086350" y="3060700"/>
          <p14:tracePt t="12560" x="4927600" y="3086100"/>
          <p14:tracePt t="12576" x="4806950" y="3086100"/>
          <p14:tracePt t="12581" x="4768850" y="3086100"/>
          <p14:tracePt t="12593" x="4705350" y="3086100"/>
          <p14:tracePt t="12610" x="4641850" y="3086100"/>
          <p14:tracePt t="12614" x="4616450" y="3092450"/>
          <p14:tracePt t="12628" x="4597400" y="3092450"/>
          <p14:tracePt t="12630" x="4578350" y="3098800"/>
          <p14:tracePt t="12646" x="4565650" y="3111500"/>
          <p14:tracePt t="12660" x="4559300" y="3117850"/>
          <p14:tracePt t="12661" x="4552950" y="3117850"/>
          <p14:tracePt t="12676" x="4540250" y="3124200"/>
          <p14:tracePt t="12700" x="4540250" y="3130550"/>
          <p14:tracePt t="12724" x="4533900" y="3130550"/>
          <p14:tracePt t="12757" x="4527550" y="3136900"/>
          <p14:tracePt t="12805" x="4527550" y="3143250"/>
          <p14:tracePt t="12873" x="4521200" y="3143250"/>
          <p14:tracePt t="12878" x="4508500" y="3143250"/>
          <p14:tracePt t="12901" x="4502150" y="3149600"/>
          <p14:tracePt t="12910" x="4483100" y="3149600"/>
          <p14:tracePt t="12926" x="4464050" y="3149600"/>
          <p14:tracePt t="12943" x="4457700" y="3149600"/>
          <p14:tracePt t="12997" x="4514850" y="3149600"/>
          <p14:tracePt t="13005" x="4610100" y="3117850"/>
          <p14:tracePt t="13013" x="4718050" y="3105150"/>
          <p14:tracePt t="13027" x="4895850" y="3105150"/>
          <p14:tracePt t="13043" x="4984750" y="3105150"/>
          <p14:tracePt t="13061" x="4997450" y="3105150"/>
          <p14:tracePt t="13084" x="4997450" y="3111500"/>
          <p14:tracePt t="13093" x="4984750" y="3136900"/>
          <p14:tracePt t="13110" x="4845050" y="3194050"/>
          <p14:tracePt t="13127" x="4641850" y="3238500"/>
          <p14:tracePt t="13143" x="4425950" y="3276600"/>
          <p14:tracePt t="13160" x="4222750" y="3295650"/>
          <p14:tracePt t="13177" x="4038600" y="3321050"/>
          <p14:tracePt t="13182" x="3943350" y="3327400"/>
          <p14:tracePt t="13193" x="3841750" y="3333750"/>
          <p14:tracePt t="13210" x="3562350" y="3346450"/>
          <p14:tracePt t="13214" x="3371850" y="3346450"/>
          <p14:tracePt t="13228" x="3041650" y="3346450"/>
          <p14:tracePt t="13243" x="2914650" y="3346450"/>
          <p14:tracePt t="13246" x="2819400" y="3346450"/>
          <p14:tracePt t="13260" x="2667000" y="3371850"/>
          <p14:tracePt t="13277" x="2584450" y="3397250"/>
          <p14:tracePt t="13293" x="2559050" y="3403600"/>
          <p14:tracePt t="13310" x="2552700" y="3403600"/>
          <p14:tracePt t="13327" x="2546350" y="3409950"/>
          <p14:tracePt t="13343" x="2533650" y="3416300"/>
          <p14:tracePt t="13360" x="2514600" y="3429000"/>
          <p14:tracePt t="13367" x="2482850" y="3460750"/>
          <p14:tracePt t="13377" x="2457450" y="3486150"/>
          <p14:tracePt t="13393" x="2387600" y="3543300"/>
          <p14:tracePt t="13397" x="2349500" y="3594100"/>
          <p14:tracePt t="13410" x="2317750" y="3651250"/>
          <p14:tracePt t="13427" x="2273300" y="3854450"/>
          <p14:tracePt t="13443" x="2273300" y="4013200"/>
          <p14:tracePt t="13460" x="2292350" y="4165600"/>
          <p14:tracePt t="13477" x="2324100" y="4286250"/>
          <p14:tracePt t="13494" x="2368550" y="4387850"/>
          <p14:tracePt t="13510" x="2400300" y="4432300"/>
          <p14:tracePt t="13527" x="2413000" y="4464050"/>
          <p14:tracePt t="13544" x="2425700" y="4464050"/>
          <p14:tracePt t="13560" x="2432050" y="4470400"/>
          <p14:tracePt t="13577" x="2432050" y="4476750"/>
          <p14:tracePt t="13709" x="2444750" y="4476750"/>
          <p14:tracePt t="13717" x="2463800" y="4476750"/>
          <p14:tracePt t="13727" x="2495550" y="4476750"/>
          <p14:tracePt t="13744" x="2571750" y="4476750"/>
          <p14:tracePt t="13760" x="2743200" y="4464050"/>
          <p14:tracePt t="13777" x="3016250" y="4425950"/>
          <p14:tracePt t="13794" x="3244850" y="4387850"/>
          <p14:tracePt t="13798" x="3340100" y="4381500"/>
          <p14:tracePt t="13811" x="3409950" y="4375150"/>
          <p14:tracePt t="13828" x="3498850" y="4362450"/>
          <p14:tracePt t="13917" x="3517900" y="4356100"/>
          <p14:tracePt t="13932" x="3524250" y="4356100"/>
          <p14:tracePt t="13940" x="3536950" y="4356100"/>
          <p14:tracePt t="13965" x="3543300" y="4349750"/>
          <p14:tracePt t="13988" x="3543300" y="4343400"/>
          <p14:tracePt t="14061" x="3543300" y="4337050"/>
          <p14:tracePt t="14069" x="3543300" y="4330700"/>
          <p14:tracePt t="14085" x="3543300" y="4324350"/>
          <p14:tracePt t="14445" x="3549650" y="4324350"/>
          <p14:tracePt t="14453" x="3581400" y="4324350"/>
          <p14:tracePt t="14460" x="3613150" y="4324350"/>
          <p14:tracePt t="14469" x="3670300" y="4324350"/>
          <p14:tracePt t="14485" x="3810000" y="4330700"/>
          <p14:tracePt t="14502" x="4025900" y="4362450"/>
          <p14:tracePt t="14519" x="4356100" y="4362450"/>
          <p14:tracePt t="14536" x="4743450" y="4362450"/>
          <p14:tracePt t="14552" x="5010150" y="4381500"/>
          <p14:tracePt t="14569" x="5162550" y="4381500"/>
          <p14:tracePt t="14586" x="5207000" y="4381500"/>
          <p14:tracePt t="14589" x="5213350" y="4381500"/>
          <p14:tracePt t="14758" x="5194300" y="4381500"/>
          <p14:tracePt t="14765" x="5130800" y="4381500"/>
          <p14:tracePt t="14775" x="5054600" y="4381500"/>
          <p14:tracePt t="14782" x="4972050" y="4381500"/>
          <p14:tracePt t="14791" x="4864100" y="4381500"/>
          <p14:tracePt t="14808" x="4648200" y="4381500"/>
          <p14:tracePt t="14824" x="4438650" y="4381500"/>
          <p14:tracePt t="14841" x="4216400" y="4381500"/>
          <p14:tracePt t="14846" x="4133850" y="4381500"/>
          <p14:tracePt t="14860" x="4038600" y="4381500"/>
          <p14:tracePt t="14864" x="3962400" y="4381500"/>
          <p14:tracePt t="14875" x="3898900" y="4381500"/>
          <p14:tracePt t="14894" x="3778250" y="4387850"/>
          <p14:tracePt t="14897" x="3727450" y="4400550"/>
          <p14:tracePt t="14909" x="3657600" y="4406900"/>
          <p14:tracePt t="14925" x="3625850" y="4406900"/>
          <p14:tracePt t="14941" x="3594100" y="4413250"/>
          <p14:tracePt t="14958" x="3575050" y="4413250"/>
          <p14:tracePt t="14975" x="3536950" y="4413250"/>
          <p14:tracePt t="14992" x="3479800" y="4413250"/>
          <p14:tracePt t="15008" x="3409950" y="4406900"/>
          <p14:tracePt t="15025" x="3302000" y="4387850"/>
          <p14:tracePt t="15042" x="3213100" y="4375150"/>
          <p14:tracePt t="15059" x="3105150" y="4368800"/>
          <p14:tracePt t="15063" x="3060700" y="4362450"/>
          <p14:tracePt t="15077" x="2990850" y="4343400"/>
          <p14:tracePt t="15093" x="2959100" y="4343400"/>
          <p14:tracePt t="15311" x="2946400" y="4343400"/>
          <p14:tracePt t="15318" x="2940050" y="4343400"/>
          <p14:tracePt t="15327" x="2933700" y="4343400"/>
          <p14:tracePt t="15336" x="2927350" y="4337050"/>
          <p14:tracePt t="15353" x="2914650" y="4330700"/>
          <p14:tracePt t="15369" x="2901950" y="4324350"/>
          <p14:tracePt t="15386" x="2882900" y="4318000"/>
          <p14:tracePt t="15517" x="2876550" y="4318000"/>
          <p14:tracePt t="16311" x="2870200" y="4318000"/>
          <p14:tracePt t="16318" x="2863850" y="4318000"/>
          <p14:tracePt t="16327" x="2857500" y="4318000"/>
          <p14:tracePt t="16336" x="2844800" y="4318000"/>
          <p14:tracePt t="16352" x="2832100" y="4318000"/>
          <p14:tracePt t="16369" x="2825750" y="4318000"/>
          <p14:tracePt t="16671" x="2819400" y="4318000"/>
          <p14:tracePt t="16687" x="2813050" y="4318000"/>
          <p14:tracePt t="16703" x="2794000" y="4318000"/>
          <p14:tracePt t="16710" x="2787650" y="4318000"/>
          <p14:tracePt t="17278" x="2774950" y="4318000"/>
          <p14:tracePt t="17599" x="2781300" y="4318000"/>
          <p14:tracePt t="17607" x="2787650" y="4318000"/>
          <p14:tracePt t="17615" x="2794000" y="4318000"/>
          <p14:tracePt t="17624" x="2800350" y="4318000"/>
          <p14:tracePt t="17640" x="2806700" y="4318000"/>
          <p14:tracePt t="17657" x="2813050" y="4318000"/>
          <p14:tracePt t="17696" x="2832100" y="4318000"/>
          <p14:tracePt t="17703" x="2838450" y="4318000"/>
          <p14:tracePt t="17712" x="2857500" y="4318000"/>
          <p14:tracePt t="17725" x="2863850" y="4318000"/>
          <p14:tracePt t="17727" x="2895600" y="4318000"/>
          <p14:tracePt t="17741" x="2965450" y="4318000"/>
          <p14:tracePt t="17757" x="2984500" y="4318000"/>
          <p14:tracePt t="17774" x="3060700" y="4318000"/>
          <p14:tracePt t="17791" x="3098800" y="4318000"/>
          <p14:tracePt t="17807" x="3124200" y="4318000"/>
          <p14:tracePt t="17824" x="3162300" y="4318000"/>
          <p14:tracePt t="17841" x="3187700" y="4318000"/>
          <p14:tracePt t="17858" x="3225800" y="4318000"/>
          <p14:tracePt t="17874" x="3282950" y="4318000"/>
          <p14:tracePt t="17891" x="3346450" y="4318000"/>
          <p14:tracePt t="17898" x="3390900" y="4318000"/>
          <p14:tracePt t="17907" x="3422650" y="4318000"/>
          <p14:tracePt t="17925" x="3511550" y="4318000"/>
          <p14:tracePt t="17931" x="3556000" y="4318000"/>
          <p14:tracePt t="17941" x="3638550" y="4318000"/>
          <p14:tracePt t="17957" x="3746500" y="4324350"/>
          <p14:tracePt t="17974" x="3860800" y="4343400"/>
          <p14:tracePt t="17991" x="3987800" y="4343400"/>
          <p14:tracePt t="18007" x="4146550" y="4343400"/>
          <p14:tracePt t="18024" x="4330700" y="4343400"/>
          <p14:tracePt t="18041" x="4552950" y="4343400"/>
          <p14:tracePt t="18057" x="4800600" y="4343400"/>
          <p14:tracePt t="18074" x="5054600" y="4343400"/>
          <p14:tracePt t="18091" x="5384800" y="4343400"/>
          <p14:tracePt t="18107" x="5727700" y="4343400"/>
          <p14:tracePt t="18110" x="5880100" y="4343400"/>
          <p14:tracePt t="18125" x="6184900" y="4343400"/>
          <p14:tracePt t="18142" x="6419850" y="4343400"/>
          <p14:tracePt t="18157" x="6515100" y="4343400"/>
          <p14:tracePt t="18174" x="6756400" y="4343400"/>
          <p14:tracePt t="18191" x="6883400" y="4343400"/>
          <p14:tracePt t="18208" x="6978650" y="4343400"/>
          <p14:tracePt t="18224" x="7016750" y="4343400"/>
          <p14:tracePt t="18241" x="7042150" y="4330700"/>
          <p14:tracePt t="18258" x="7048500" y="4324350"/>
          <p14:tracePt t="18274" x="7061200" y="4324350"/>
          <p14:tracePt t="18291" x="7067550" y="4324350"/>
          <p14:tracePt t="18308" x="7105650" y="4318000"/>
          <p14:tracePt t="18311" x="7143750" y="4305300"/>
          <p14:tracePt t="18325" x="7156450" y="4298950"/>
          <p14:tracePt t="18327" x="7207250" y="4292600"/>
          <p14:tracePt t="18342" x="7340600" y="4267200"/>
          <p14:tracePt t="18358" x="7423150" y="4254500"/>
          <p14:tracePt t="18359" x="7512050" y="4241800"/>
          <p14:tracePt t="18374" x="7734300" y="4216400"/>
          <p14:tracePt t="18391" x="7975600" y="4178300"/>
          <p14:tracePt t="18408" x="8185150" y="4152900"/>
          <p14:tracePt t="18424" x="8318500" y="4127500"/>
          <p14:tracePt t="18441" x="8432800" y="4114800"/>
          <p14:tracePt t="18458" x="8540750" y="4108450"/>
          <p14:tracePt t="18474" x="8680450" y="4083050"/>
          <p14:tracePt t="18491" x="8832850" y="4070350"/>
          <p14:tracePt t="18508" x="8972550" y="4044950"/>
          <p14:tracePt t="18510" x="9048750" y="4032250"/>
          <p14:tracePt t="18525" x="9093200" y="4025900"/>
          <p14:tracePt t="18543" x="9226550" y="4013200"/>
          <p14:tracePt t="18558" x="9258300" y="4013200"/>
          <p14:tracePt t="18575" x="9398000" y="4013200"/>
          <p14:tracePt t="18591" x="9493250" y="4013200"/>
          <p14:tracePt t="18608" x="9652000" y="4013200"/>
          <p14:tracePt t="18624" x="9810750" y="4013200"/>
          <p14:tracePt t="18641" x="9950450" y="4013200"/>
          <p14:tracePt t="18658" x="10058400" y="4013200"/>
          <p14:tracePt t="18674" x="10140950" y="4013200"/>
          <p14:tracePt t="18691" x="10229850" y="4013200"/>
          <p14:tracePt t="18697" x="10267950" y="4013200"/>
          <p14:tracePt t="18708" x="10325100" y="4013200"/>
          <p14:tracePt t="18727" x="10445750" y="4013200"/>
          <p14:tracePt t="18742" x="10477500" y="4013200"/>
          <p14:tracePt t="18758" x="10541000" y="4013200"/>
          <p14:tracePt t="18761" x="10553700" y="4006850"/>
          <p14:tracePt t="18775" x="10566400" y="4000500"/>
          <p14:tracePt t="19039" x="10553700" y="4000500"/>
          <p14:tracePt t="19064" x="10547350" y="4000500"/>
          <p14:tracePt t="19288" x="10541000" y="4000500"/>
          <p14:tracePt t="19320" x="10528300" y="4000500"/>
          <p14:tracePt t="19344" x="10521950" y="4000500"/>
          <p14:tracePt t="19360" x="10515600" y="4000500"/>
          <p14:tracePt t="19376" x="10502900" y="3994150"/>
          <p14:tracePt t="19415" x="10496550" y="3994150"/>
          <p14:tracePt t="19431" x="10490200" y="3994150"/>
          <p14:tracePt t="19445" x="10483850" y="3994150"/>
          <p14:tracePt t="19454" x="10477500" y="3994150"/>
          <p14:tracePt t="19511" x="10471150" y="3994150"/>
          <p14:tracePt t="19536" x="10458450" y="3994150"/>
          <p14:tracePt t="19560" x="10445750" y="3994150"/>
          <p14:tracePt t="19568" x="10433050" y="3994150"/>
          <p14:tracePt t="19579" x="10407650" y="3994150"/>
          <p14:tracePt t="19596" x="10331450" y="3994150"/>
          <p14:tracePt t="19600" x="10267950" y="3994150"/>
          <p14:tracePt t="19614" x="10185400" y="3994150"/>
          <p14:tracePt t="19630" x="9772650" y="3994150"/>
          <p14:tracePt t="19646" x="9620250" y="3994150"/>
          <p14:tracePt t="19663" x="9156700" y="4000500"/>
          <p14:tracePt t="19680" x="8890000" y="4000500"/>
          <p14:tracePt t="19696" x="8693150" y="4000500"/>
          <p14:tracePt t="19713" x="8553450" y="4000500"/>
          <p14:tracePt t="19730" x="8464550" y="4013200"/>
          <p14:tracePt t="19746" x="8356600" y="4013200"/>
          <p14:tracePt t="19763" x="8216900" y="4013200"/>
          <p14:tracePt t="19780" x="8070850" y="4013200"/>
          <p14:tracePt t="19796" x="7924800" y="4013200"/>
          <p14:tracePt t="19801" x="7848600" y="4013200"/>
          <p14:tracePt t="19813" x="7785100" y="4013200"/>
          <p14:tracePt t="19829" x="7727950" y="4025900"/>
          <p14:tracePt t="19846" x="7620000" y="4038600"/>
          <p14:tracePt t="19849" x="7600950" y="4044950"/>
          <p14:tracePt t="19863" x="7588250" y="4051300"/>
          <p14:tracePt t="19879" x="7543800" y="4057650"/>
          <p14:tracePt t="19896" x="7499350" y="4057650"/>
          <p14:tracePt t="19905" x="7480300" y="4057650"/>
          <p14:tracePt t="19913" x="7429500" y="4057650"/>
          <p14:tracePt t="19930" x="7353300" y="4057650"/>
          <p14:tracePt t="19946" x="7270750" y="4057650"/>
          <p14:tracePt t="19963" x="7169150" y="4057650"/>
          <p14:tracePt t="19980" x="7105650" y="4057650"/>
          <p14:tracePt t="19984" x="7073900" y="4057650"/>
          <p14:tracePt t="19996" x="7061200" y="4057650"/>
          <p14:tracePt t="20013" x="7042150" y="4057650"/>
          <p14:tracePt t="20047" x="7035800" y="4057650"/>
          <p14:tracePt t="20264" x="7016750" y="4057650"/>
          <p14:tracePt t="20272" x="6991350" y="4057650"/>
          <p14:tracePt t="20280" x="6953250" y="4051300"/>
          <p14:tracePt t="20289" x="6889750" y="4044950"/>
          <p14:tracePt t="20306" x="6750050" y="4038600"/>
          <p14:tracePt t="20322" x="6629400" y="4038600"/>
          <p14:tracePt t="20339" x="6565900" y="4038600"/>
          <p14:tracePt t="20356" x="6508750" y="4038600"/>
          <p14:tracePt t="20363" x="6477000" y="4038600"/>
          <p14:tracePt t="20372" x="6451600" y="4038600"/>
          <p14:tracePt t="20389" x="6419850" y="4038600"/>
          <p14:tracePt t="20394" x="6388100" y="4038600"/>
          <p14:tracePt t="20407" x="6343650" y="4051300"/>
          <p14:tracePt t="20423" x="6292850" y="4051300"/>
          <p14:tracePt t="20439" x="6178550" y="4064000"/>
          <p14:tracePt t="20455" x="6032500" y="4089400"/>
          <p14:tracePt t="20472" x="5886450" y="4108450"/>
          <p14:tracePt t="20489" x="5778500" y="4121150"/>
          <p14:tracePt t="20506" x="5676900" y="4121150"/>
          <p14:tracePt t="20522" x="5543550" y="4121150"/>
          <p14:tracePt t="20539" x="5422900" y="4121150"/>
          <p14:tracePt t="20556" x="5308600" y="4133850"/>
          <p14:tracePt t="20573" x="5175250" y="4140200"/>
          <p14:tracePt t="20578" x="5130800" y="4146550"/>
          <p14:tracePt t="20590" x="5099050" y="4159250"/>
          <p14:tracePt t="20607" x="5016500" y="4184650"/>
          <p14:tracePt t="20623" x="4984750" y="4203700"/>
          <p14:tracePt t="20639" x="4933950" y="4216400"/>
          <p14:tracePt t="20656" x="4908550" y="4229100"/>
          <p14:tracePt t="20672" x="4876800" y="4241800"/>
          <p14:tracePt t="20689" x="4851400" y="4260850"/>
          <p14:tracePt t="20706" x="4819650" y="4267200"/>
          <p14:tracePt t="20722" x="4781550" y="4273550"/>
          <p14:tracePt t="20739" x="4737100" y="4273550"/>
          <p14:tracePt t="20756" x="4692650" y="4286250"/>
          <p14:tracePt t="20762" x="4673600" y="4286250"/>
          <p14:tracePt t="20773" x="4648200" y="4286250"/>
          <p14:tracePt t="20789" x="4622800" y="4292600"/>
          <p14:tracePt t="20806" x="4603750" y="4292600"/>
          <p14:tracePt t="20823" x="4591050" y="4292600"/>
          <p14:tracePt t="20839" x="4572000" y="4292600"/>
          <p14:tracePt t="20856" x="4540250" y="4292600"/>
          <p14:tracePt t="20873" x="4495800" y="4292600"/>
          <p14:tracePt t="20889" x="4457700" y="4298950"/>
          <p14:tracePt t="20906" x="4406900" y="4298950"/>
          <p14:tracePt t="20912" x="4387850" y="4298950"/>
          <p14:tracePt t="20923" x="4375150" y="4298950"/>
          <p14:tracePt t="20940" x="4356100" y="4298950"/>
          <p14:tracePt t="20947" x="4349750" y="4298950"/>
          <p14:tracePt t="20956" x="4343400" y="4298950"/>
          <p14:tracePt t="20973" x="4337050" y="4298950"/>
          <p14:tracePt t="21057" x="4330700" y="4298950"/>
          <p14:tracePt t="21095" x="4318000" y="4298950"/>
          <p14:tracePt t="21112" x="4311650" y="4298950"/>
          <p14:tracePt t="21119" x="4298950" y="4298950"/>
          <p14:tracePt t="21128" x="4292600" y="4298950"/>
          <p14:tracePt t="21140" x="4279900" y="4298950"/>
          <p14:tracePt t="21156" x="4248150" y="4298950"/>
          <p14:tracePt t="21160" x="4222750" y="4298950"/>
          <p14:tracePt t="21173" x="4191000" y="4298950"/>
          <p14:tracePt t="21192" x="4114800" y="4292600"/>
          <p14:tracePt t="21210" x="4095750" y="4292600"/>
          <p14:tracePt t="21226" x="4089400" y="4292600"/>
          <p14:tracePt t="21432" x="4076700" y="4292600"/>
          <p14:tracePt t="21440" x="4044950" y="4292600"/>
          <p14:tracePt t="21448" x="4013200" y="4292600"/>
          <p14:tracePt t="21457" x="3981450" y="4292600"/>
          <p14:tracePt t="21474" x="3937000" y="4292600"/>
          <p14:tracePt t="21490" x="3924300" y="4292600"/>
          <p14:tracePt t="22713" x="3930650" y="4292600"/>
          <p14:tracePt t="22721" x="3937000" y="4292600"/>
          <p14:tracePt t="22728" x="3949700" y="4292600"/>
          <p14:tracePt t="22737" x="3962400" y="4292600"/>
          <p14:tracePt t="22754" x="4000500" y="4292600"/>
          <p14:tracePt t="22771" x="4032250" y="4292600"/>
          <p14:tracePt t="22788" x="4083050" y="4298950"/>
          <p14:tracePt t="22794" x="4114800" y="4298950"/>
          <p14:tracePt t="22804" x="4133850" y="4305300"/>
          <p14:tracePt t="22821" x="4165600" y="4311650"/>
          <p14:tracePt t="22827" x="4178300" y="4311650"/>
          <p14:tracePt t="22859" x="4191000" y="4311650"/>
          <p14:tracePt t="22889" x="4197350" y="4318000"/>
          <p14:tracePt t="22913" x="4216400" y="4318000"/>
          <p14:tracePt t="22929" x="4222750" y="4318000"/>
          <p14:tracePt t="22937" x="4235450" y="4324350"/>
          <p14:tracePt t="22945" x="4241800" y="4324350"/>
          <p14:tracePt t="22957" x="4254500" y="4324350"/>
          <p14:tracePt t="22971" x="4292600" y="4324350"/>
          <p14:tracePt t="22988" x="4330700" y="4330700"/>
          <p14:tracePt t="23005" x="4368800" y="4330700"/>
          <p14:tracePt t="23021" x="4425950" y="4330700"/>
          <p14:tracePt t="23026" x="4451350" y="4343400"/>
          <p14:tracePt t="23038" x="4476750" y="4343400"/>
          <p14:tracePt t="23056" x="4508500" y="4343400"/>
          <p14:tracePt t="23060" x="4514850" y="4343400"/>
          <p14:tracePt t="23072" x="4559300" y="4343400"/>
          <p14:tracePt t="23088" x="4565650" y="4343400"/>
          <p14:tracePt t="23104" x="4610100" y="4343400"/>
          <p14:tracePt t="23121" x="4641850" y="4343400"/>
          <p14:tracePt t="23138" x="4654550" y="4343400"/>
          <p14:tracePt t="23155" x="4667250" y="4343400"/>
          <p14:tracePt t="23171" x="4673600" y="4343400"/>
          <p14:tracePt t="23188" x="4679950" y="4343400"/>
          <p14:tracePt t="23205" x="4686300" y="4343400"/>
          <p14:tracePt t="23221" x="4705350" y="4343400"/>
          <p14:tracePt t="23238" x="4730750" y="4343400"/>
          <p14:tracePt t="23255" x="4800600" y="4343400"/>
          <p14:tracePt t="23272" x="4838700" y="4343400"/>
          <p14:tracePt t="23289" x="4876800" y="4343400"/>
          <p14:tracePt t="23305" x="4902200" y="4343400"/>
          <p14:tracePt t="23321" x="4921250" y="4343400"/>
          <p14:tracePt t="23338" x="4933950" y="4343400"/>
          <p14:tracePt t="23357" x="4940300" y="4343400"/>
          <p14:tracePt t="23372" x="4965700" y="4343400"/>
          <p14:tracePt t="23388" x="5003800" y="4343400"/>
          <p14:tracePt t="23405" x="5048250" y="4343400"/>
          <p14:tracePt t="23411" x="5054600" y="4343400"/>
          <p14:tracePt t="23422" x="5060950" y="4343400"/>
          <p14:tracePt t="23438" x="5086350" y="4337050"/>
          <p14:tracePt t="23443" x="5092700" y="4337050"/>
          <p14:tracePt t="23456" x="5111750" y="4330700"/>
          <p14:tracePt t="23480" x="5124450" y="4330700"/>
          <p14:tracePt t="23488" x="5143500" y="4318000"/>
          <p14:tracePt t="23505" x="5162550" y="4318000"/>
          <p14:tracePt t="23521" x="5194300" y="4318000"/>
          <p14:tracePt t="23538" x="5245100" y="4311650"/>
          <p14:tracePt t="23555" x="5283200" y="4305300"/>
          <p14:tracePt t="23572" x="5334000" y="4292600"/>
          <p14:tracePt t="23588" x="5372100" y="4286250"/>
          <p14:tracePt t="23605" x="5397500" y="4279900"/>
          <p14:tracePt t="23622" x="5429250" y="4260850"/>
          <p14:tracePt t="23626" x="5441950" y="4260850"/>
          <p14:tracePt t="23638" x="5461000" y="4254500"/>
          <p14:tracePt t="23656" x="5499100" y="4222750"/>
          <p14:tracePt t="23672" x="5556250" y="4171950"/>
          <p14:tracePt t="23688" x="5581650" y="4152900"/>
          <p14:tracePt t="23705" x="5664200" y="4083050"/>
          <p14:tracePt t="23722" x="5683250" y="4064000"/>
          <p14:tracePt t="23724" x="5702300" y="4044950"/>
          <p14:tracePt t="23738" x="5753100" y="3981450"/>
          <p14:tracePt t="23755" x="5784850" y="3917950"/>
          <p14:tracePt t="23772" x="5797550" y="3867150"/>
          <p14:tracePt t="23789" x="5803900" y="3822700"/>
          <p14:tracePt t="23805" x="5803900" y="3765550"/>
          <p14:tracePt t="23810" x="5803900" y="3740150"/>
          <p14:tracePt t="23822" x="5816600" y="3714750"/>
          <p14:tracePt t="23839" x="5816600" y="3689350"/>
          <p14:tracePt t="23843" x="5816600" y="3676650"/>
          <p14:tracePt t="23857" x="5816600" y="3651250"/>
          <p14:tracePt t="23873" x="5816600" y="3619500"/>
          <p14:tracePt t="23889" x="5810250" y="3568700"/>
          <p14:tracePt t="23905" x="5803900" y="3530600"/>
          <p14:tracePt t="23922" x="5784850" y="3486150"/>
          <p14:tracePt t="23939" x="5759450" y="3454400"/>
          <p14:tracePt t="23946" x="5746750" y="3429000"/>
          <p14:tracePt t="23955" x="5740400" y="3409950"/>
          <p14:tracePt t="23972" x="5695950" y="3390900"/>
          <p14:tracePt t="23989" x="5632450" y="3371850"/>
          <p14:tracePt t="23995" x="5600700" y="3371850"/>
          <p14:tracePt t="24006" x="5556250" y="3365500"/>
          <p14:tracePt t="24022" x="5486400" y="3352800"/>
          <p14:tracePt t="24026" x="5454650" y="3346450"/>
          <p14:tracePt t="24040" x="5429250" y="3346450"/>
          <p14:tracePt t="24057" x="5365750" y="3333750"/>
          <p14:tracePt t="24060" x="5340350" y="3333750"/>
          <p14:tracePt t="24072" x="5270500" y="3308350"/>
          <p14:tracePt t="24089" x="5175250" y="3302000"/>
          <p14:tracePt t="24105" x="5067300" y="3302000"/>
          <p14:tracePt t="24122" x="4959350" y="3302000"/>
          <p14:tracePt t="24139" x="4876800" y="3302000"/>
          <p14:tracePt t="24156" x="4794250" y="3289300"/>
          <p14:tracePt t="24172" x="4749800" y="3276600"/>
          <p14:tracePt t="24189" x="4679950" y="3270250"/>
          <p14:tracePt t="24196" x="4648200" y="3270250"/>
          <p14:tracePt t="24205" x="4629150" y="3263900"/>
          <p14:tracePt t="24222" x="4578350" y="3263900"/>
          <p14:tracePt t="24226" x="4559300" y="3263900"/>
          <p14:tracePt t="24239" x="4533900" y="3263900"/>
          <p14:tracePt t="24257" x="4438650" y="3263900"/>
          <p14:tracePt t="24272" x="4381500" y="3263900"/>
          <p14:tracePt t="24289" x="4305300" y="3263900"/>
          <p14:tracePt t="24305" x="4229100" y="3263900"/>
          <p14:tracePt t="24322" x="4152900" y="3263900"/>
          <p14:tracePt t="24339" x="4057650" y="3263900"/>
          <p14:tracePt t="24356" x="3987800" y="3263900"/>
          <p14:tracePt t="24372" x="3943350" y="3276600"/>
          <p14:tracePt t="24389" x="3911600" y="3302000"/>
          <p14:tracePt t="24406" x="3886200" y="3321050"/>
          <p14:tracePt t="24410" x="3867150" y="3340100"/>
          <p14:tracePt t="24423" x="3854450" y="3352800"/>
          <p14:tracePt t="24441" x="3835400" y="3384550"/>
          <p14:tracePt t="24457" x="3822700" y="3397250"/>
          <p14:tracePt t="24473" x="3810000" y="3422650"/>
          <p14:tracePt t="24489" x="3784600" y="3460750"/>
          <p14:tracePt t="24506" x="3771900" y="3486150"/>
          <p14:tracePt t="24522" x="3752850" y="3530600"/>
          <p14:tracePt t="24539" x="3752850" y="3568700"/>
          <p14:tracePt t="24556" x="3752850" y="3644900"/>
          <p14:tracePt t="24573" x="3784600" y="3733800"/>
          <p14:tracePt t="24589" x="3848100" y="3860800"/>
          <p14:tracePt t="24595" x="3879850" y="3911600"/>
          <p14:tracePt t="24606" x="3911600" y="3968750"/>
          <p14:tracePt t="24623" x="3962400" y="4032250"/>
          <p14:tracePt t="24628" x="3994150" y="4076700"/>
          <p14:tracePt t="24640" x="4006850" y="4108450"/>
          <p14:tracePt t="24658" x="4044950" y="4171950"/>
          <p14:tracePt t="24673" x="4057650" y="4197350"/>
          <p14:tracePt t="24689" x="4064000" y="4216400"/>
          <p14:tracePt t="24706" x="4064000" y="4241800"/>
          <p14:tracePt t="24723" x="4064000" y="4254500"/>
          <p14:tracePt t="24739" x="4083050" y="4279900"/>
          <p14:tracePt t="24756" x="4089400" y="4298950"/>
          <p14:tracePt t="24772" x="4108450" y="4324350"/>
          <p14:tracePt t="24789" x="4121150" y="4337050"/>
          <p14:tracePt t="24806" x="4159250" y="4362450"/>
          <p14:tracePt t="24822" x="4216400" y="4368800"/>
          <p14:tracePt t="24841" x="4292600" y="4381500"/>
          <p14:tracePt t="24856" x="4318000" y="4381500"/>
          <p14:tracePt t="24873" x="4324350" y="4381500"/>
          <p14:tracePt t="24946" x="4330700" y="4381500"/>
          <p14:tracePt t="24954" x="4343400" y="4381500"/>
          <p14:tracePt t="24963" x="4349750" y="4381500"/>
          <p14:tracePt t="24973" x="4362450" y="4381500"/>
          <p14:tracePt t="24990" x="4400550" y="4368800"/>
          <p14:tracePt t="25006" x="4432300" y="4368800"/>
          <p14:tracePt t="25012" x="4483100" y="4356100"/>
          <p14:tracePt t="25023" x="4527550" y="4349750"/>
          <p14:tracePt t="25041" x="4718050" y="4330700"/>
          <p14:tracePt t="25057" x="4806950" y="4305300"/>
          <p14:tracePt t="25073" x="4895850" y="4298950"/>
          <p14:tracePt t="25090" x="4959350" y="4298950"/>
          <p14:tracePt t="25106" x="4997450" y="4298950"/>
          <p14:tracePt t="25123" x="5003800" y="4298950"/>
          <p14:tracePt t="25140" x="5022850" y="4298950"/>
          <p14:tracePt t="25250" x="5029200" y="4298950"/>
          <p14:tracePt t="25266" x="5035550" y="4298950"/>
          <p14:tracePt t="25281" x="5048250" y="4298950"/>
          <p14:tracePt t="25290" x="5054600" y="4298950"/>
          <p14:tracePt t="25297" x="5067300" y="4292600"/>
          <p14:tracePt t="25306" x="5073650" y="4286250"/>
          <p14:tracePt t="25323" x="5086350" y="4286250"/>
          <p14:tracePt t="25340" x="5099050" y="4286250"/>
          <p14:tracePt t="25357" x="5124450" y="4279900"/>
          <p14:tracePt t="25373" x="5149850" y="4279900"/>
          <p14:tracePt t="25390" x="5187950" y="4279900"/>
          <p14:tracePt t="25407" x="5207000" y="4279900"/>
          <p14:tracePt t="25423" x="5213350" y="4279900"/>
          <p14:tracePt t="25707" x="5226050" y="4279900"/>
          <p14:tracePt t="25771" x="5232400" y="4279900"/>
          <p14:tracePt t="25804" x="5238750" y="4279900"/>
          <p14:tracePt t="25834" x="5251450" y="4273550"/>
          <p14:tracePt t="25925" x="5257800" y="4273550"/>
          <p14:tracePt t="25950" x="5264150" y="4273550"/>
          <p14:tracePt t="25963" x="5270500" y="4273550"/>
          <p14:tracePt t="25979" x="5276850" y="4273550"/>
          <p14:tracePt t="25995" x="5283200" y="4273550"/>
          <p14:tracePt t="26011" x="5289550" y="4260850"/>
          <p14:tracePt t="26035" x="5295900" y="4260850"/>
          <p14:tracePt t="26866" x="5302250" y="4260850"/>
          <p14:tracePt t="26891" x="5302250" y="4267200"/>
          <p14:tracePt t="26899" x="5295900" y="4286250"/>
          <p14:tracePt t="26907" x="5219700" y="4286250"/>
          <p14:tracePt t="26925" x="5003800" y="4254500"/>
          <p14:tracePt t="26933" x="4857750" y="4178300"/>
          <p14:tracePt t="27267" x="4851400" y="4178300"/>
          <p14:tracePt t="27283" x="4845050" y="4178300"/>
          <p14:tracePt t="27291" x="4838700" y="4178300"/>
          <p14:tracePt t="27300" x="4826000" y="4178300"/>
          <p14:tracePt t="27309" x="4819650" y="4178300"/>
          <p14:tracePt t="27326" x="4794250" y="4178300"/>
          <p14:tracePt t="27342" x="4775200" y="4178300"/>
          <p14:tracePt t="27359" x="4756150" y="4178300"/>
          <p14:tracePt t="27375" x="4724400" y="4165600"/>
          <p14:tracePt t="27392" x="4718050" y="4159250"/>
          <p14:tracePt t="27410" x="4686300" y="4140200"/>
          <p14:tracePt t="27426" x="4667250" y="4133850"/>
          <p14:tracePt t="27442" x="4648200" y="4121150"/>
          <p14:tracePt t="27460" x="4629150" y="4114800"/>
          <p14:tracePt t="27476" x="4616450" y="4108450"/>
          <p14:tracePt t="28267" x="4597400" y="4095750"/>
          <p14:tracePt t="28275" x="4591050" y="4089400"/>
          <p14:tracePt t="28283" x="4584700" y="4089400"/>
          <p14:tracePt t="28291" x="4565650" y="4083050"/>
          <p14:tracePt t="28308" x="4540250" y="4070350"/>
          <p14:tracePt t="28325" x="4508500" y="4057650"/>
          <p14:tracePt t="28341" x="4489450" y="4051300"/>
          <p14:tracePt t="28358" x="4476750" y="4038600"/>
          <p14:tracePt t="28539" x="4470400" y="4032250"/>
          <p14:tracePt t="28556" x="4457700" y="4025900"/>
          <p14:tracePt t="28563" x="4438650" y="4006850"/>
          <p14:tracePt t="28570" x="4419600" y="4000500"/>
          <p14:tracePt t="28580" x="4406900" y="3994150"/>
          <p14:tracePt t="28597" x="4356100" y="3968750"/>
          <p14:tracePt t="28614" x="4330700" y="3962400"/>
          <p14:tracePt t="28636" x="4330700" y="3956050"/>
          <p14:tracePt t="28660" x="4330700" y="3949700"/>
          <p14:tracePt t="28676" x="4330700" y="3943350"/>
          <p14:tracePt t="28693" x="4337050" y="3943350"/>
          <p14:tracePt t="28708" x="4343400" y="3937000"/>
          <p14:tracePt t="28717" x="4356100" y="3924300"/>
          <p14:tracePt t="28731" x="4362450" y="3892550"/>
          <p14:tracePt t="28748" x="4368800" y="3822700"/>
          <p14:tracePt t="28764" x="4368800" y="3784600"/>
          <p14:tracePt t="28781" x="4368800" y="3778250"/>
          <p14:tracePt t="31069" x="4368800" y="3784600"/>
          <p14:tracePt t="31077" x="4368800" y="3803650"/>
          <p14:tracePt t="31101" x="4368800" y="3810000"/>
          <p14:tracePt t="31117" x="4368800" y="3816350"/>
          <p14:tracePt t="31229" x="4368800" y="3822700"/>
          <p14:tracePt t="31237" x="4368800" y="3829050"/>
          <p14:tracePt t="31246" x="4368800" y="3835400"/>
          <p14:tracePt t="31258" x="4368800" y="3841750"/>
          <p14:tracePt t="34606" x="4368800" y="3848100"/>
          <p14:tracePt t="34998" x="4368800" y="3854450"/>
          <p14:tracePt t="35006" x="4387850" y="3860800"/>
          <p14:tracePt t="35015" x="4425950" y="3879850"/>
          <p14:tracePt t="35023" x="4470400" y="3892550"/>
          <p14:tracePt t="35040" x="4591050" y="3924300"/>
          <p14:tracePt t="35056" x="4800600" y="3968750"/>
          <p14:tracePt t="35073" x="5003800" y="4013200"/>
          <p14:tracePt t="35090" x="5264150" y="4051300"/>
          <p14:tracePt t="35106" x="5486400" y="4083050"/>
          <p14:tracePt t="35123" x="5683250" y="4114800"/>
          <p14:tracePt t="35129" x="5797550" y="4121150"/>
          <p14:tracePt t="35140" x="5905500" y="4152900"/>
          <p14:tracePt t="35157" x="6305550" y="4210050"/>
          <p14:tracePt t="35173" x="6565900" y="4216400"/>
          <p14:tracePt t="35190" x="6915150" y="4216400"/>
          <p14:tracePt t="35206" x="7327900" y="4216400"/>
          <p14:tracePt t="35223" x="7715250" y="4216400"/>
          <p14:tracePt t="35240" x="7924800" y="4216400"/>
          <p14:tracePt t="35256" x="8045450" y="4216400"/>
          <p14:tracePt t="35273" x="8089900" y="4216400"/>
          <p14:tracePt t="35290" x="8121650" y="4210050"/>
          <p14:tracePt t="35307" x="8128000" y="4203700"/>
          <p14:tracePt t="35375" x="8134350" y="4197350"/>
          <p14:tracePt t="35399" x="8134350" y="4191000"/>
          <p14:tracePt t="35407" x="8128000" y="4191000"/>
          <p14:tracePt t="35414" x="8121650" y="4184650"/>
          <p14:tracePt t="35423" x="8115300" y="4178300"/>
          <p14:tracePt t="35440" x="8108950" y="4171950"/>
          <p14:tracePt t="35487" x="8102600" y="4171950"/>
          <p14:tracePt t="35568" x="8096250" y="4171950"/>
          <p14:tracePt t="35576" x="8089900" y="4171950"/>
          <p14:tracePt t="35582" x="8070850" y="4171950"/>
          <p14:tracePt t="35591" x="8045450" y="4171950"/>
          <p14:tracePt t="35607" x="7943850" y="4171950"/>
          <p14:tracePt t="35623" x="7772400" y="4152900"/>
          <p14:tracePt t="35640" x="7550150" y="4127500"/>
          <p14:tracePt t="35657" x="7353300" y="4102100"/>
          <p14:tracePt t="35673" x="7194550" y="4083050"/>
          <p14:tracePt t="35690" x="7131050" y="4064000"/>
          <p14:tracePt t="35707" x="7124700" y="4064000"/>
          <p14:tracePt t="36207" x="7092950" y="4064000"/>
          <p14:tracePt t="36215" x="7061200" y="4064000"/>
          <p14:tracePt t="36224" x="7023100" y="4064000"/>
          <p14:tracePt t="36232" x="6972300" y="4064000"/>
          <p14:tracePt t="36249" x="6877050" y="4064000"/>
          <p14:tracePt t="36266" x="6737350" y="4064000"/>
          <p14:tracePt t="36282" x="6610350" y="4064000"/>
          <p14:tracePt t="36299" x="6521450" y="4070350"/>
          <p14:tracePt t="36316" x="6426200" y="4076700"/>
          <p14:tracePt t="36321" x="6381750" y="4076700"/>
          <p14:tracePt t="36333" x="6337300" y="4083050"/>
          <p14:tracePt t="36349" x="6261100" y="4083050"/>
          <p14:tracePt t="36353" x="6235700" y="4083050"/>
          <p14:tracePt t="36366" x="6172200" y="4083050"/>
          <p14:tracePt t="36382" x="6108700" y="4083050"/>
          <p14:tracePt t="36399" x="6045200" y="4083050"/>
          <p14:tracePt t="36416" x="5956300" y="4083050"/>
          <p14:tracePt t="36433" x="5867400" y="4083050"/>
          <p14:tracePt t="36449" x="5753100" y="4083050"/>
          <p14:tracePt t="36466" x="5626100" y="4083050"/>
          <p14:tracePt t="36483" x="5454650" y="4083050"/>
          <p14:tracePt t="36488" x="5372100" y="4083050"/>
          <p14:tracePt t="36499" x="5289550" y="4083050"/>
          <p14:tracePt t="36516" x="5086350" y="4083050"/>
          <p14:tracePt t="36520" x="5003800" y="4083050"/>
          <p14:tracePt t="36533" x="4908550" y="4083050"/>
          <p14:tracePt t="36551" x="4699000" y="4083050"/>
          <p14:tracePt t="36566" x="4635500" y="4083050"/>
          <p14:tracePt t="36568" x="4559300" y="4083050"/>
          <p14:tracePt t="36582" x="4445000" y="4083050"/>
          <p14:tracePt t="36599" x="4368800" y="4083050"/>
          <p14:tracePt t="36616" x="4311650" y="4083050"/>
          <p14:tracePt t="36633" x="4279900" y="4083050"/>
          <p14:tracePt t="36649" x="4222750" y="4083050"/>
          <p14:tracePt t="36666" x="4159250" y="4083050"/>
          <p14:tracePt t="36683" x="4089400" y="4083050"/>
          <p14:tracePt t="36699" x="4013200" y="4083050"/>
          <p14:tracePt t="36716" x="3949700" y="4083050"/>
          <p14:tracePt t="36732" x="3873500" y="4083050"/>
          <p14:tracePt t="36735" x="3829050" y="4083050"/>
          <p14:tracePt t="36749" x="3778250" y="4083050"/>
          <p14:tracePt t="36766" x="3746500" y="4083050"/>
          <p14:tracePt t="36783" x="3733800" y="4083050"/>
          <p14:tracePt t="36799" x="3727450" y="4083050"/>
          <p14:tracePt t="36816" x="3714750" y="4083050"/>
          <p14:tracePt t="36833" x="3702050" y="4083050"/>
          <p14:tracePt t="36850" x="3689350" y="4083050"/>
          <p14:tracePt t="36866" x="3651250" y="4083050"/>
          <p14:tracePt t="36883" x="3625850" y="4083050"/>
          <p14:tracePt t="36900" x="3587750" y="4070350"/>
          <p14:tracePt t="36921" x="3575050" y="4070350"/>
          <p14:tracePt t="36944" x="3562350" y="4070350"/>
          <p14:tracePt t="36953" x="3549650" y="4070350"/>
          <p14:tracePt t="36966" x="3511550" y="4070350"/>
          <p14:tracePt t="36984" x="3498850" y="4070350"/>
          <p14:tracePt t="37000" x="3492500" y="4070350"/>
          <p14:tracePt t="37064" x="3479800" y="4076700"/>
          <p14:tracePt t="37072" x="3473450" y="4076700"/>
          <p14:tracePt t="37083" x="3454400" y="4089400"/>
          <p14:tracePt t="37100" x="3435350" y="4102100"/>
          <p14:tracePt t="37106" x="3416300" y="4102100"/>
          <p14:tracePt t="37116" x="3409950" y="4108450"/>
          <p14:tracePt t="37135" x="3390900" y="4114800"/>
          <p14:tracePt t="37139" x="3384550" y="4114800"/>
          <p14:tracePt t="37150" x="3346450" y="4114800"/>
          <p14:tracePt t="37166" x="3289300" y="4102100"/>
          <p14:tracePt t="37183" x="3213100" y="4070350"/>
          <p14:tracePt t="37200" x="3181350" y="4057650"/>
          <p14:tracePt t="37216" x="3155950" y="4044950"/>
          <p14:tracePt t="37233" x="3149600" y="4038600"/>
          <p14:tracePt t="37250" x="3143250" y="4038600"/>
          <p14:tracePt t="37266" x="3136900" y="4032250"/>
          <p14:tracePt t="37368" x="3130550" y="4025900"/>
          <p14:tracePt t="37416" x="3124200" y="4019550"/>
          <p14:tracePt t="37544" x="3117850" y="4019550"/>
          <p14:tracePt t="37552" x="3111500" y="4019550"/>
          <p14:tracePt t="37560" x="3105150" y="4013200"/>
          <p14:tracePt t="37568" x="3098800" y="4006850"/>
          <p14:tracePt t="37583" x="3092450" y="4006850"/>
          <p14:tracePt t="37600" x="3086100" y="4000500"/>
          <p14:tracePt t="37784" x="3073400" y="4000500"/>
          <p14:tracePt t="37815" x="3067050" y="4000500"/>
          <p14:tracePt t="37823" x="3060700" y="4000500"/>
          <p14:tracePt t="37831" x="3054350" y="4000500"/>
          <p14:tracePt t="37842" x="3048000" y="4000500"/>
          <p14:tracePt t="37859" x="3041650" y="4000500"/>
          <p14:tracePt t="37876" x="3035300" y="4000500"/>
          <p14:tracePt t="37892" x="3028950" y="4000500"/>
          <p14:tracePt t="38208" x="3022600" y="4000500"/>
          <p14:tracePt t="38264" x="3016250" y="4000500"/>
          <p14:tracePt t="38428" x="3003550" y="4000500"/>
          <p14:tracePt t="38448" x="2997200" y="4000500"/>
          <p14:tracePt t="38481" x="2990850" y="4000500"/>
          <p14:tracePt t="38513" x="2984500" y="4000500"/>
          <p14:tracePt t="38520" x="2971800" y="4000500"/>
          <p14:tracePt t="38529" x="2965450" y="4000500"/>
          <p14:tracePt t="38539" x="2959100" y="4000500"/>
          <p14:tracePt t="38556" x="2940050" y="4000500"/>
          <p14:tracePt t="38572" x="2933700" y="4000500"/>
          <p14:tracePt t="38589" x="2927350" y="4000500"/>
          <p14:tracePt t="38606" x="2921000" y="4000500"/>
          <p14:tracePt t="38969" x="2933700" y="4006850"/>
          <p14:tracePt t="38977" x="2952750" y="4013200"/>
          <p14:tracePt t="38985" x="2965450" y="4019550"/>
          <p14:tracePt t="38994" x="2978150" y="4019550"/>
          <p14:tracePt t="39011" x="3003550" y="4032250"/>
          <p14:tracePt t="39027" x="3016250" y="4038600"/>
          <p14:tracePt t="39449" x="3009900" y="4032250"/>
          <p14:tracePt t="39521" x="3009900" y="4025900"/>
          <p14:tracePt t="39688" x="3016250" y="4025900"/>
          <p14:tracePt t="39696" x="3035300" y="4032250"/>
          <p14:tracePt t="39712" x="3048000" y="4044950"/>
          <p14:tracePt t="39729" x="3060700" y="4044950"/>
          <p14:tracePt t="39746" x="3073400" y="4057650"/>
          <p14:tracePt t="39763" x="3079750" y="4064000"/>
          <p14:tracePt t="39780" x="3092450" y="4070350"/>
          <p14:tracePt t="40097" x="3086100" y="4070350"/>
          <p14:tracePt t="40105" x="3067050" y="4064000"/>
          <p14:tracePt t="40119" x="3054350" y="4064000"/>
          <p14:tracePt t="40135" x="3028950" y="4051300"/>
          <p14:tracePt t="40152" x="2990850" y="4032250"/>
          <p14:tracePt t="40168" x="2971800" y="4032250"/>
          <p14:tracePt t="40185" x="2889250" y="3994150"/>
          <p14:tracePt t="40201" x="2844800" y="3975100"/>
          <p14:tracePt t="40218" x="2806700" y="3943350"/>
          <p14:tracePt t="40235" x="2794000" y="3930650"/>
          <p14:tracePt t="40251" x="2781300" y="3917950"/>
          <p14:tracePt t="40268" x="2774950" y="3898900"/>
          <p14:tracePt t="40275" x="2762250" y="3886200"/>
          <p14:tracePt t="40285" x="2762250" y="3867150"/>
          <p14:tracePt t="40302" x="2762250" y="3816350"/>
          <p14:tracePt t="40306" x="2762250" y="3797300"/>
          <p14:tracePt t="40319" x="2762250" y="3771900"/>
          <p14:tracePt t="40336" x="2794000" y="3689350"/>
          <p14:tracePt t="40352" x="2806700" y="3651250"/>
          <p14:tracePt t="40369" x="2832100" y="3613150"/>
          <p14:tracePt t="40385" x="2857500" y="3568700"/>
          <p14:tracePt t="40402" x="2889250" y="3524250"/>
          <p14:tracePt t="40418" x="2914650" y="3467100"/>
          <p14:tracePt t="40435" x="2940050" y="3416300"/>
          <p14:tracePt t="40451" x="2959100" y="3371850"/>
          <p14:tracePt t="40468" x="2959100" y="3359150"/>
          <p14:tracePt t="40485" x="2965450" y="3352800"/>
          <p14:tracePt t="40540" x="2971800" y="3346450"/>
          <p14:tracePt t="40554" x="2978150" y="3346450"/>
          <p14:tracePt t="40561" x="2984500" y="3346450"/>
          <p14:tracePt t="40571" x="2997200" y="3346450"/>
          <p14:tracePt t="40585" x="3035300" y="3346450"/>
          <p14:tracePt t="40602" x="3092450" y="3346450"/>
          <p14:tracePt t="40618" x="3124200" y="3346450"/>
          <p14:tracePt t="40635" x="3162300" y="3359150"/>
          <p14:tracePt t="40652" x="3175000" y="3365500"/>
          <p14:tracePt t="40669" x="3194050" y="3378200"/>
          <p14:tracePt t="40685" x="3213100" y="3390900"/>
          <p14:tracePt t="40690" x="3219450" y="3397250"/>
          <p14:tracePt t="40702" x="3238500" y="3409950"/>
          <p14:tracePt t="40718" x="3251200" y="3422650"/>
          <p14:tracePt t="40721" x="3263900" y="3435350"/>
          <p14:tracePt t="40736" x="3276600" y="3460750"/>
          <p14:tracePt t="40752" x="3289300" y="3486150"/>
          <p14:tracePt t="40769" x="3308350" y="3511550"/>
          <p14:tracePt t="40785" x="3314700" y="3543300"/>
          <p14:tracePt t="40802" x="3327400" y="3587750"/>
          <p14:tracePt t="40819" x="3340100" y="3644900"/>
          <p14:tracePt t="40835" x="3346450" y="3676650"/>
          <p14:tracePt t="40852" x="3346450" y="3702050"/>
          <p14:tracePt t="40857" x="3346450" y="3714750"/>
          <p14:tracePt t="40868" x="3346450" y="3727450"/>
          <p14:tracePt t="40885" x="3346450" y="3759200"/>
          <p14:tracePt t="40902" x="3346450" y="3790950"/>
          <p14:tracePt t="40919" x="3346450" y="3816350"/>
          <p14:tracePt t="40921" x="3346450" y="3835400"/>
          <p14:tracePt t="40935" x="3346450" y="3841750"/>
          <p14:tracePt t="40952" x="3333750" y="3873500"/>
          <p14:tracePt t="40968" x="3321050" y="3898900"/>
          <p14:tracePt t="40985" x="3302000" y="3917950"/>
          <p14:tracePt t="41002" x="3282950" y="3930650"/>
          <p14:tracePt t="41019" x="3263900" y="3943350"/>
          <p14:tracePt t="41035" x="3244850" y="3949700"/>
          <p14:tracePt t="41052" x="3238500" y="3949700"/>
          <p14:tracePt t="41068" x="3232150" y="3949700"/>
          <p14:tracePt t="41187" x="3225800" y="3956050"/>
          <p14:tracePt t="41193" x="3225800" y="3962400"/>
          <p14:tracePt t="41210" x="3225800" y="3975100"/>
          <p14:tracePt t="41219" x="3225800" y="3994150"/>
          <p14:tracePt t="41236" x="3225800" y="4019550"/>
          <p14:tracePt t="41252" x="3232150" y="4057650"/>
          <p14:tracePt t="41269" x="3263900" y="4095750"/>
          <p14:tracePt t="41285" x="3282950" y="4108450"/>
          <p14:tracePt t="41302" x="3295650" y="4114800"/>
          <p14:tracePt t="41306" x="3302000" y="4121150"/>
          <p14:tracePt t="41386" x="3314700" y="4121150"/>
          <p14:tracePt t="41394" x="3321050" y="4121150"/>
          <p14:tracePt t="41402" x="3327400" y="4121150"/>
          <p14:tracePt t="41419" x="3352800" y="4140200"/>
          <p14:tracePt t="41436" x="3390900" y="4165600"/>
          <p14:tracePt t="41452" x="3441700" y="4184650"/>
          <p14:tracePt t="41469" x="3505200" y="4216400"/>
          <p14:tracePt t="41486" x="3587750" y="4241800"/>
          <p14:tracePt t="41490" x="3632200" y="4248150"/>
          <p14:tracePt t="41503" x="3657600" y="4260850"/>
          <p14:tracePt t="41519" x="3708400" y="4267200"/>
          <p14:tracePt t="41536" x="3714750" y="4267200"/>
          <p14:tracePt t="41642" x="3721100" y="4267200"/>
          <p14:tracePt t="41650" x="3727450" y="4267200"/>
          <p14:tracePt t="41659" x="3733800" y="4267200"/>
          <p14:tracePt t="41669" x="3740150" y="4267200"/>
          <p14:tracePt t="41686" x="3771900" y="4267200"/>
          <p14:tracePt t="41702" x="3816350" y="4267200"/>
          <p14:tracePt t="41705" x="3854450" y="4267200"/>
          <p14:tracePt t="41719" x="3892550" y="4267200"/>
          <p14:tracePt t="41736" x="4000500" y="4267200"/>
          <p14:tracePt t="41752" x="4057650" y="4267200"/>
          <p14:tracePt t="41769" x="4089400" y="4267200"/>
          <p14:tracePt t="41786" x="4114800" y="4267200"/>
          <p14:tracePt t="41802" x="4133850" y="4267200"/>
          <p14:tracePt t="41841" x="4140200" y="4267200"/>
          <p14:tracePt t="42209" x="4146550" y="4273550"/>
          <p14:tracePt t="42233" x="4140200" y="4273550"/>
          <p14:tracePt t="42241" x="4114800" y="4273550"/>
          <p14:tracePt t="42249" x="4095750" y="4273550"/>
          <p14:tracePt t="42259" x="4070350" y="4273550"/>
          <p14:tracePt t="42276" x="4006850" y="4273550"/>
          <p14:tracePt t="42292" x="3956050" y="4273550"/>
          <p14:tracePt t="42309" x="3949700" y="4273550"/>
          <p14:tracePt t="42753" x="3943350" y="4273550"/>
          <p14:tracePt t="42883" x="3937000" y="4273550"/>
          <p14:tracePt t="42891" x="3924300" y="4273550"/>
          <p14:tracePt t="42900" x="3917950" y="4273550"/>
          <p14:tracePt t="42911" x="3898900" y="4273550"/>
          <p14:tracePt t="42927" x="3892550" y="4273550"/>
          <p14:tracePt t="43017" x="3886200" y="4273550"/>
          <p14:tracePt t="43555" x="3892550" y="4273550"/>
          <p14:tracePt t="43563" x="3937000" y="4273550"/>
          <p14:tracePt t="43571" x="3968750" y="4273550"/>
          <p14:tracePt t="43580" x="4032250" y="4273550"/>
          <p14:tracePt t="43596" x="4178300" y="4273550"/>
          <p14:tracePt t="43613" x="4305300" y="4273550"/>
          <p14:tracePt t="43630" x="4413250" y="4273550"/>
          <p14:tracePt t="43647" x="4508500" y="4273550"/>
          <p14:tracePt t="43652" x="4546600" y="4273550"/>
          <p14:tracePt t="43663" x="4565650" y="4273550"/>
          <p14:tracePt t="43680" x="4622800" y="4273550"/>
          <p14:tracePt t="43684" x="4648200" y="4273550"/>
          <p14:tracePt t="43698" x="4673600" y="4273550"/>
          <p14:tracePt t="43700" x="4699000" y="4273550"/>
          <p14:tracePt t="43714" x="4737100" y="4292600"/>
          <p14:tracePt t="43730" x="4775200" y="4292600"/>
          <p14:tracePt t="43746" x="4813300" y="4292600"/>
          <p14:tracePt t="43763" x="4838700" y="4292600"/>
          <p14:tracePt t="43780" x="4845050" y="4292600"/>
          <p14:tracePt t="43826" x="4851400" y="4292600"/>
          <p14:tracePt t="43843" x="4864100" y="4292600"/>
          <p14:tracePt t="43852" x="4883150" y="4292600"/>
          <p14:tracePt t="43863" x="4908550" y="4292600"/>
          <p14:tracePt t="43882" x="5010150" y="4292600"/>
          <p14:tracePt t="43886" x="5060950" y="4292600"/>
          <p14:tracePt t="43897" x="5130800" y="4292600"/>
          <p14:tracePt t="43913" x="5264150" y="4292600"/>
          <p14:tracePt t="43930" x="5334000" y="4292600"/>
          <p14:tracePt t="43947" x="5340350" y="4292600"/>
          <p14:tracePt t="43963" x="5346700" y="4292600"/>
          <p14:tracePt t="43995" x="5359400" y="4292600"/>
          <p14:tracePt t="44003" x="5365750" y="4292600"/>
          <p14:tracePt t="44013" x="5372100" y="4292600"/>
          <p14:tracePt t="44030" x="5410200" y="4292600"/>
          <p14:tracePt t="44047" x="5461000" y="4292600"/>
          <p14:tracePt t="44052" x="5511800" y="4292600"/>
          <p14:tracePt t="44063" x="5568950" y="4292600"/>
          <p14:tracePt t="44080" x="5645150" y="4292600"/>
          <p14:tracePt t="44082" x="5657850" y="4292600"/>
          <p14:tracePt t="44097" x="5664200" y="4292600"/>
          <p14:tracePt t="44291" x="5670550" y="4292600"/>
          <p14:tracePt t="44299" x="5683250" y="4292600"/>
          <p14:tracePt t="44347" x="5689600" y="4292600"/>
          <p14:tracePt t="44420" x="5702300" y="4292600"/>
          <p14:tracePt t="44427" x="5708650" y="4286250"/>
          <p14:tracePt t="45010" x="5734050" y="4286250"/>
          <p14:tracePt t="45018" x="5759450" y="4279900"/>
          <p14:tracePt t="45026" x="5772150" y="4279900"/>
          <p14:tracePt t="45034" x="5803900" y="4279900"/>
          <p14:tracePt t="45051" x="5905500" y="4267200"/>
          <p14:tracePt t="45068" x="6032500" y="4267200"/>
          <p14:tracePt t="45084" x="6159500" y="4267200"/>
          <p14:tracePt t="45101" x="6267450" y="4267200"/>
          <p14:tracePt t="45118" x="6299200" y="4267200"/>
          <p14:tracePt t="45134" x="6311900" y="4267200"/>
          <p14:tracePt t="45443" x="6311900" y="4260850"/>
          <p14:tracePt t="45451" x="6305550" y="4254500"/>
          <p14:tracePt t="45458" x="6299200" y="4254500"/>
          <p14:tracePt t="46055" x="6292850" y="4254500"/>
          <p14:tracePt t="46060" x="6286500" y="4254500"/>
          <p14:tracePt t="46075" x="6280150" y="4254500"/>
          <p14:tracePt t="46091" x="6254750" y="4254500"/>
          <p14:tracePt t="46108" x="6197600" y="4254500"/>
          <p14:tracePt t="46125" x="6108700" y="4254500"/>
          <p14:tracePt t="46141" x="6032500" y="4254500"/>
          <p14:tracePt t="46158" x="5937250" y="4248150"/>
          <p14:tracePt t="46174" x="5835650" y="4222750"/>
          <p14:tracePt t="46191" x="5765800" y="4222750"/>
          <p14:tracePt t="46208" x="5721350" y="4222750"/>
          <p14:tracePt t="46214" x="5708650" y="4222750"/>
          <p14:tracePt t="46225" x="5702300" y="4222750"/>
          <p14:tracePt t="46242" x="5676900" y="4222750"/>
          <p14:tracePt t="46259" x="5664200" y="4222750"/>
          <p14:tracePt t="46275" x="5632450" y="4222750"/>
          <p14:tracePt t="46291" x="5588000" y="4216400"/>
          <p14:tracePt t="46308" x="5518150" y="4216400"/>
          <p14:tracePt t="46325" x="5480050" y="4216400"/>
          <p14:tracePt t="46341" x="5461000" y="4216400"/>
          <p14:tracePt t="46358" x="5441950" y="4216400"/>
          <p14:tracePt t="47636" x="5454650" y="4216400"/>
          <p14:tracePt t="47644" x="5461000" y="4222750"/>
          <p14:tracePt t="47661" x="5480050" y="4222750"/>
          <p14:tracePt t="49269" x="5486400" y="4229100"/>
          <p14:tracePt t="49277" x="5492750" y="4229100"/>
          <p14:tracePt t="49413" x="5492750" y="4235450"/>
          <p14:tracePt t="49430" x="5499100" y="4248150"/>
          <p14:tracePt t="49453" x="5505450" y="4248150"/>
          <p14:tracePt t="50855" x="5524500" y="4248150"/>
          <p14:tracePt t="50861" x="5575300" y="4248150"/>
          <p14:tracePt t="50869" x="5638800" y="4248150"/>
          <p14:tracePt t="50879" x="5702300" y="4235450"/>
          <p14:tracePt t="50896" x="5905500" y="4210050"/>
          <p14:tracePt t="50913" x="6121400" y="4184650"/>
          <p14:tracePt t="50929" x="6369050" y="4146550"/>
          <p14:tracePt t="50946" x="6546850" y="4121150"/>
          <p14:tracePt t="50963" x="6699250" y="4102100"/>
          <p14:tracePt t="50968" x="6762750" y="4095750"/>
          <p14:tracePt t="50981" x="6819900" y="4076700"/>
          <p14:tracePt t="50996" x="6902450" y="4070350"/>
          <p14:tracePt t="51013" x="6915150" y="4064000"/>
          <p14:tracePt t="51029" x="6921500" y="4064000"/>
          <p14:tracePt t="51046" x="6927850" y="4064000"/>
          <p14:tracePt t="51063" x="6934200" y="4057650"/>
          <p14:tracePt t="51079" x="6940550" y="4051300"/>
          <p14:tracePt t="51142" x="6946900" y="4051300"/>
          <p14:tracePt t="51158" x="6953250" y="4051300"/>
          <p14:tracePt t="51167" x="6965950" y="4044950"/>
          <p14:tracePt t="51174" x="6978650" y="4038600"/>
          <p14:tracePt t="51190" x="6991350" y="4038600"/>
          <p14:tracePt t="51198" x="6991350" y="4032250"/>
          <p14:tracePt t="51494" x="6991350" y="4025900"/>
          <p14:tracePt t="51549" x="6978650" y="4025900"/>
          <p14:tracePt t="51565" x="6972300" y="4025900"/>
          <p14:tracePt t="51581" x="6965950" y="4025900"/>
          <p14:tracePt t="51590" x="6959600" y="4025900"/>
          <p14:tracePt t="51601" x="6953250" y="4025900"/>
          <p14:tracePt t="51618" x="6946900" y="4025900"/>
          <p14:tracePt t="51634" x="6921500" y="4025900"/>
          <p14:tracePt t="51651" x="6877050" y="4019550"/>
          <p14:tracePt t="51656" x="6864350" y="4013200"/>
          <p14:tracePt t="51669" x="6851650" y="4000500"/>
          <p14:tracePt t="51684" x="6832600" y="4000500"/>
          <p14:tracePt t="51686" x="6826250" y="3994150"/>
          <p14:tracePt t="52352" x="6838950" y="3994150"/>
          <p14:tracePt t="52359" x="6870700" y="3994150"/>
          <p14:tracePt t="52367" x="6915150" y="3994150"/>
          <p14:tracePt t="52377" x="6965950" y="3994150"/>
          <p14:tracePt t="52393" x="7118350" y="3994150"/>
          <p14:tracePt t="52410" x="7251700" y="3994150"/>
          <p14:tracePt t="52427" x="7391400" y="3994150"/>
          <p14:tracePt t="52444" x="7531100" y="3994150"/>
          <p14:tracePt t="52448" x="7594600" y="3994150"/>
          <p14:tracePt t="52460" x="7645400" y="3994150"/>
          <p14:tracePt t="52477" x="7778750" y="3994150"/>
          <p14:tracePt t="52494" x="7816850" y="3994150"/>
          <p14:tracePt t="52510" x="7854950" y="3994150"/>
          <p14:tracePt t="52527" x="7886700" y="3994150"/>
          <p14:tracePt t="52544" x="7918450" y="3994150"/>
          <p14:tracePt t="52561" x="7937500" y="3994150"/>
          <p14:tracePt t="52577" x="7975600" y="3994150"/>
          <p14:tracePt t="52594" x="8007350" y="3987800"/>
          <p14:tracePt t="52611" x="8058150" y="3975100"/>
          <p14:tracePt t="52618" x="8070850" y="3968750"/>
          <p14:tracePt t="52627" x="8096250" y="3962400"/>
          <p14:tracePt t="52645" x="8102600" y="3962400"/>
          <p14:tracePt t="52662" x="8128000" y="3956050"/>
          <p14:tracePt t="52677" x="8134350" y="3956050"/>
          <p14:tracePt t="52679" x="8147050" y="3943350"/>
          <p14:tracePt t="52694" x="8159750" y="3943350"/>
          <p14:tracePt t="52711" x="8178800" y="3943350"/>
          <p14:tracePt t="52727" x="8223250" y="3943350"/>
          <p14:tracePt t="52744" x="8267700" y="3943350"/>
          <p14:tracePt t="52761" x="8318500" y="3943350"/>
          <p14:tracePt t="52777" x="8413750" y="3943350"/>
          <p14:tracePt t="52794" x="8528050" y="3943350"/>
          <p14:tracePt t="52811" x="8699500" y="3943350"/>
          <p14:tracePt t="52815" x="8782050" y="3943350"/>
          <p14:tracePt t="52827" x="8858250" y="3943350"/>
          <p14:tracePt t="52845" x="8997950" y="3943350"/>
          <p14:tracePt t="52847" x="9048750" y="3943350"/>
          <p14:tracePt t="52860" x="9112250" y="3943350"/>
          <p14:tracePt t="52877" x="9290050" y="3975100"/>
          <p14:tracePt t="52894" x="9417050" y="3987800"/>
          <p14:tracePt t="52911" x="9525000" y="3987800"/>
          <p14:tracePt t="52927" x="9620250" y="3987800"/>
          <p14:tracePt t="52944" x="9696450" y="3987800"/>
          <p14:tracePt t="52961" x="9772650" y="3987800"/>
          <p14:tracePt t="52978" x="9855200" y="3987800"/>
          <p14:tracePt t="52994" x="9906000" y="3987800"/>
          <p14:tracePt t="53011" x="9963150" y="3987800"/>
          <p14:tracePt t="53028" x="9982200" y="3987800"/>
          <p14:tracePt t="53183" x="9969500" y="3987800"/>
          <p14:tracePt t="53200" x="9956800" y="3987800"/>
          <p14:tracePt t="53207" x="9944100" y="3987800"/>
          <p14:tracePt t="53217" x="9937750" y="3987800"/>
          <p14:tracePt t="53228" x="9931400" y="3987800"/>
          <p14:tracePt t="53245" x="9918700" y="3987800"/>
          <p14:tracePt t="53249" x="9906000" y="3987800"/>
          <p14:tracePt t="53263" x="9880600" y="3981450"/>
          <p14:tracePt t="53278" x="9842500" y="3975100"/>
          <p14:tracePt t="53295" x="9791700" y="3968750"/>
          <p14:tracePt t="53311" x="9652000" y="3968750"/>
          <p14:tracePt t="53328" x="9455150" y="3968750"/>
          <p14:tracePt t="53345" x="9175750" y="3968750"/>
          <p14:tracePt t="53361" x="8896350" y="3968750"/>
          <p14:tracePt t="53377" x="8693150" y="3968750"/>
          <p14:tracePt t="53394" x="8496300" y="3968750"/>
          <p14:tracePt t="53411" x="8255000" y="3968750"/>
          <p14:tracePt t="53428" x="7823200" y="3968750"/>
          <p14:tracePt t="53431" x="7588250" y="3968750"/>
          <p14:tracePt t="53444" x="7346950" y="3968750"/>
          <p14:tracePt t="53462" x="6718300" y="3975100"/>
          <p14:tracePt t="53478" x="6419850" y="4051300"/>
          <p14:tracePt t="53495" x="6267450" y="4057650"/>
          <p14:tracePt t="53511" x="6140450" y="4064000"/>
          <p14:tracePt t="53528" x="6013450" y="4064000"/>
          <p14:tracePt t="53544" x="5867400" y="4064000"/>
          <p14:tracePt t="53561" x="5715000" y="4064000"/>
          <p14:tracePt t="53578" x="5568950" y="4076700"/>
          <p14:tracePt t="53594" x="5441950" y="4076700"/>
          <p14:tracePt t="53611" x="5321300" y="4076700"/>
          <p14:tracePt t="53616" x="5276850" y="4076700"/>
          <p14:tracePt t="53628" x="5238750" y="4076700"/>
          <p14:tracePt t="53646" x="5149850" y="4089400"/>
          <p14:tracePt t="53662" x="5124450" y="4095750"/>
          <p14:tracePt t="54248" x="5130800" y="4095750"/>
          <p14:tracePt t="54255" x="5168900" y="4095750"/>
          <p14:tracePt t="54264" x="5219700" y="4095750"/>
          <p14:tracePt t="54273" x="5270500" y="4095750"/>
          <p14:tracePt t="54289" x="5410200" y="4095750"/>
          <p14:tracePt t="54306" x="5581650" y="4095750"/>
          <p14:tracePt t="54323" x="5740400" y="4095750"/>
          <p14:tracePt t="54340" x="5854700" y="4095750"/>
          <p14:tracePt t="54344" x="5886450" y="4095750"/>
          <p14:tracePt t="54356" x="5911850" y="4095750"/>
          <p14:tracePt t="54373" x="5918200" y="4095750"/>
          <p14:tracePt t="54512" x="5924550" y="4089400"/>
          <p14:tracePt t="54808" x="5911850" y="4089400"/>
          <p14:tracePt t="54816" x="5892800" y="4089400"/>
          <p14:tracePt t="54824" x="5873750" y="4089400"/>
          <p14:tracePt t="54846" x="5835650" y="4089400"/>
          <p14:tracePt t="54851" x="5816600" y="4089400"/>
          <p14:tracePt t="54862" x="5791200" y="4095750"/>
          <p14:tracePt t="54878" x="5772150" y="4102100"/>
          <p14:tracePt t="54895" x="5765800" y="4102100"/>
          <p14:tracePt t="54912" x="5753100" y="4102100"/>
          <p14:tracePt t="54928" x="5715000" y="4114800"/>
          <p14:tracePt t="54945" x="5670550" y="4121150"/>
          <p14:tracePt t="54962" x="5626100" y="4127500"/>
          <p14:tracePt t="54979" x="5581650" y="4133850"/>
          <p14:tracePt t="54996" x="5562600" y="4146550"/>
          <p14:tracePt t="55012" x="5556250" y="4146550"/>
          <p14:tracePt t="55096" x="5549900" y="4146550"/>
          <p14:tracePt t="55128" x="5549900" y="4152900"/>
          <p14:tracePt t="55144" x="5549900" y="4159250"/>
          <p14:tracePt t="55160" x="5549900" y="4165600"/>
          <p14:tracePt t="55168" x="5549900" y="4171950"/>
          <p14:tracePt t="55179" x="5549900" y="4178300"/>
          <p14:tracePt t="55196" x="5543550" y="4184650"/>
          <p14:tracePt t="55212" x="5543550" y="4191000"/>
          <p14:tracePt t="55240" x="5537200" y="4197350"/>
          <p14:tracePt t="55249" x="5530850" y="4197350"/>
          <p14:tracePt t="55265" x="5524500" y="4197350"/>
          <p14:tracePt t="55279" x="5505450" y="4203700"/>
          <p14:tracePt t="55296" x="5486400" y="4216400"/>
          <p14:tracePt t="55313" x="5473700" y="4216400"/>
          <p14:tracePt t="55329" x="5461000" y="4216400"/>
          <p14:tracePt t="55346" x="5448300" y="4216400"/>
          <p14:tracePt t="55362" x="5435600" y="4216400"/>
          <p14:tracePt t="55379" x="5429250" y="4222750"/>
          <p14:tracePt t="55396" x="5416550" y="4229100"/>
          <p14:tracePt t="55413" x="5410200" y="4229100"/>
          <p14:tracePt t="55430" x="5397500" y="4235450"/>
          <p14:tracePt t="55446" x="5340350" y="4248150"/>
          <p14:tracePt t="55462" x="5283200" y="4267200"/>
          <p14:tracePt t="55479" x="5232400" y="4273550"/>
          <p14:tracePt t="55496" x="5207000" y="4279900"/>
          <p14:tracePt t="55512" x="5200650" y="4279900"/>
          <p14:tracePt t="55529" x="5194300" y="4279900"/>
          <p14:tracePt t="55551" x="5187950" y="4279900"/>
          <p14:tracePt t="55562" x="5181600" y="4279900"/>
          <p14:tracePt t="55579" x="5149850" y="4279900"/>
          <p14:tracePt t="55596" x="5092700" y="4286250"/>
          <p14:tracePt t="55613" x="5022850" y="4298950"/>
          <p14:tracePt t="55617" x="4984750" y="4305300"/>
          <p14:tracePt t="55630" x="4953000" y="4305300"/>
          <p14:tracePt t="55647" x="4889500" y="4311650"/>
          <p14:tracePt t="55650" x="4851400" y="4324350"/>
          <p14:tracePt t="55663" x="4762500" y="4337050"/>
          <p14:tracePt t="55679" x="4641850" y="4349750"/>
          <p14:tracePt t="55696" x="4527550" y="4362450"/>
          <p14:tracePt t="55713" x="4406900" y="4362450"/>
          <p14:tracePt t="55730" x="4311650" y="4362450"/>
          <p14:tracePt t="55746" x="4279900" y="4362450"/>
          <p14:tracePt t="55763" x="4267200" y="4362450"/>
          <p14:tracePt t="55856" x="4254500" y="4362450"/>
          <p14:tracePt t="55880" x="4248150" y="4368800"/>
          <p14:tracePt t="55895" x="4248150" y="4375150"/>
          <p14:tracePt t="55903" x="4248150" y="4387850"/>
          <p14:tracePt t="55912" x="4248150" y="4394200"/>
          <p14:tracePt t="55929" x="4248150" y="4419600"/>
          <p14:tracePt t="55946" x="4248150" y="4432300"/>
          <p14:tracePt t="55963" x="4273550" y="4438650"/>
          <p14:tracePt t="55979" x="4305300" y="4464050"/>
          <p14:tracePt t="55996" x="4305300" y="4476750"/>
          <p14:tracePt t="56002" x="4305300" y="4483100"/>
          <p14:tracePt t="56013" x="4305300" y="4489450"/>
          <p14:tracePt t="56030" x="4241800" y="4457700"/>
          <p14:tracePt t="56033" x="4241800" y="4451350"/>
          <p14:tracePt t="56354" x="4241800" y="4445000"/>
          <p14:tracePt t="56360" x="4235450" y="4438650"/>
          <p14:tracePt t="56369" x="4229100" y="4432300"/>
          <p14:tracePt t="56379" x="4222750" y="4432300"/>
          <p14:tracePt t="56395" x="4222750" y="4425950"/>
          <p14:tracePt t="56412" x="4222750" y="4419600"/>
          <p14:tracePt t="56429" x="4216400" y="4413250"/>
          <p14:tracePt t="56449" x="4210050" y="4406900"/>
          <p14:tracePt t="56473" x="4203700" y="4406900"/>
          <p14:tracePt t="56514" x="4197350" y="4406900"/>
          <p14:tracePt t="56521" x="4191000" y="4406900"/>
          <p14:tracePt t="56946" x="4184650" y="4406900"/>
          <p14:tracePt t="57017" x="4197350" y="4406900"/>
          <p14:tracePt t="57025" x="4222750" y="4406900"/>
          <p14:tracePt t="57037" x="4235450" y="4406900"/>
          <p14:tracePt t="57053" x="4279900" y="4400550"/>
          <p14:tracePt t="57059" x="4292600" y="4394200"/>
          <p14:tracePt t="57073" x="4349750" y="4387850"/>
          <p14:tracePt t="57088" x="4375150" y="4387850"/>
          <p14:tracePt t="57104" x="4445000" y="4381500"/>
          <p14:tracePt t="57120" x="4464050" y="4375150"/>
          <p14:tracePt t="57257" x="4438650" y="4362450"/>
          <p14:tracePt t="57329" x="4432300" y="4362450"/>
          <p14:tracePt t="57466" x="4425950" y="4356100"/>
          <p14:tracePt t="57474" x="4419600" y="4356100"/>
          <p14:tracePt t="57491" x="4413250" y="4349750"/>
          <p14:tracePt t="57505" x="4406900" y="4337050"/>
          <p14:tracePt t="57513" x="4400550" y="4337050"/>
          <p14:tracePt t="57521" x="4394200" y="4324350"/>
          <p14:tracePt t="57537" x="4362450" y="4298950"/>
          <p14:tracePt t="57554" x="4324350" y="4273550"/>
          <p14:tracePt t="57570" x="4279900" y="4241800"/>
          <p14:tracePt t="57587" x="4241800" y="4203700"/>
          <p14:tracePt t="57604" x="4184650" y="4140200"/>
          <p14:tracePt t="57620" x="4057650" y="4051300"/>
          <p14:tracePt t="57637" x="3892550" y="3981450"/>
          <p14:tracePt t="57641" x="3829050" y="3975100"/>
          <p14:tracePt t="57654" x="3784600" y="3956050"/>
          <p14:tracePt t="57673" x="3632200" y="3937000"/>
          <p14:tracePt t="57687" x="3575050" y="3930650"/>
          <p14:tracePt t="57704" x="3536950" y="3930650"/>
          <p14:tracePt t="57721" x="3524250" y="3930650"/>
          <p14:tracePt t="57737" x="3517900" y="3930650"/>
          <p14:tracePt t="57754" x="3492500" y="3930650"/>
          <p14:tracePt t="57771" x="3448050" y="3930650"/>
          <p14:tracePt t="57787" x="3397250" y="3930650"/>
          <p14:tracePt t="57804" x="3327400" y="3930650"/>
          <p14:tracePt t="57821" x="3263900" y="3930650"/>
          <p14:tracePt t="57828" x="3238500" y="3930650"/>
          <p14:tracePt t="57838" x="3219450" y="3930650"/>
          <p14:tracePt t="57854" x="3200400" y="3924300"/>
          <p14:tracePt t="57858" x="3194050" y="3924300"/>
          <p14:tracePt t="57871" x="3181350" y="3917950"/>
          <p14:tracePt t="57887" x="3175000" y="3911600"/>
          <p14:tracePt t="57904" x="3162300" y="3905250"/>
          <p14:tracePt t="57920" x="3162300" y="3898900"/>
          <p14:tracePt t="57978" x="3143250" y="3892550"/>
          <p14:tracePt t="57985" x="3136900" y="3886200"/>
          <p14:tracePt t="57994" x="3111500" y="3879850"/>
          <p14:tracePt t="58004" x="3073400" y="3873500"/>
          <p14:tracePt t="58021" x="2984500" y="3848100"/>
          <p14:tracePt t="58025" x="2959100" y="3848100"/>
          <p14:tracePt t="58038" x="2946400" y="3848100"/>
          <p14:tracePt t="58097" x="2952750" y="3848100"/>
          <p14:tracePt t="58107" x="2971800" y="3848100"/>
          <p14:tracePt t="58113" x="2984500" y="3848100"/>
          <p14:tracePt t="58321" x="2990850" y="3854450"/>
          <p14:tracePt t="58330" x="2997200" y="3854450"/>
          <p14:tracePt t="58346" x="3009900" y="3860800"/>
          <p14:tracePt t="58378" x="3016250" y="3860800"/>
          <p14:tracePt t="58386" x="3041650" y="3860800"/>
          <p14:tracePt t="58396" x="3117850" y="3860800"/>
          <p14:tracePt t="58413" x="3416300" y="3860800"/>
          <p14:tracePt t="58430" x="3784600" y="3860800"/>
          <p14:tracePt t="58434" x="3917950" y="3860800"/>
          <p14:tracePt t="58446" x="4032250" y="3860800"/>
          <p14:tracePt t="58464" x="4114800" y="3860800"/>
          <p14:tracePt t="58467" x="4146550" y="3860800"/>
          <p14:tracePt t="58480" x="4171950" y="3860800"/>
          <p14:tracePt t="58496" x="4178300" y="3860800"/>
          <p14:tracePt t="58513" x="4197350" y="3848100"/>
          <p14:tracePt t="58530" x="4216400" y="3848100"/>
          <p14:tracePt t="58546" x="4254500" y="3841750"/>
          <p14:tracePt t="58563" x="4343400" y="3816350"/>
          <p14:tracePt t="58580" x="4425950" y="3816350"/>
          <p14:tracePt t="58597" x="4502150" y="3816350"/>
          <p14:tracePt t="58604" x="4546600" y="3816350"/>
          <p14:tracePt t="58613" x="4591050" y="3816350"/>
          <p14:tracePt t="58630" x="4673600" y="3816350"/>
          <p14:tracePt t="58635" x="4718050" y="3829050"/>
          <p14:tracePt t="58646" x="4775200" y="3835400"/>
          <p14:tracePt t="58664" x="4845050" y="3841750"/>
          <p14:tracePt t="58666" x="4857750" y="3841750"/>
          <p14:tracePt t="58680" x="4876800" y="3841750"/>
          <p14:tracePt t="58810" x="4857750" y="3841750"/>
          <p14:tracePt t="58818" x="4832350" y="3841750"/>
          <p14:tracePt t="58830" x="4813300" y="3841750"/>
          <p14:tracePt t="58847" x="4768850" y="3841750"/>
          <p14:tracePt t="58851" x="4737100" y="3841750"/>
          <p14:tracePt t="58864" x="4692650" y="3841750"/>
          <p14:tracePt t="58880" x="4654550" y="3841750"/>
          <p14:tracePt t="58896" x="4641850" y="3841750"/>
          <p14:tracePt t="58913" x="4616450" y="3841750"/>
          <p14:tracePt t="58930" x="4597400" y="3841750"/>
          <p14:tracePt t="58953" x="4578350" y="3841750"/>
          <p14:tracePt t="58970" x="4572000" y="3841750"/>
          <p14:tracePt t="58987" x="4565650" y="3841750"/>
          <p14:tracePt t="58997" x="4546600" y="3841750"/>
          <p14:tracePt t="59014" x="4483100" y="3841750"/>
          <p14:tracePt t="59030" x="4406900" y="3841750"/>
          <p14:tracePt t="59035" x="4381500" y="3841750"/>
          <p14:tracePt t="59047" x="4362450" y="3841750"/>
          <p14:tracePt t="59122" x="4375150" y="3841750"/>
          <p14:tracePt t="59130" x="4381500" y="3841750"/>
          <p14:tracePt t="59138" x="4400550" y="3841750"/>
          <p14:tracePt t="59147" x="4413250" y="3841750"/>
          <p14:tracePt t="59164" x="4445000" y="3841750"/>
          <p14:tracePt t="59173" x="4464050" y="3841750"/>
          <p14:tracePt t="59180" x="4483100" y="3841750"/>
          <p14:tracePt t="59197" x="4559300" y="3841750"/>
          <p14:tracePt t="59214" x="4603750" y="3822700"/>
          <p14:tracePt t="59219" x="4622800" y="3816350"/>
          <p14:tracePt t="59282" x="4622800" y="3810000"/>
          <p14:tracePt t="59290" x="4616450" y="3810000"/>
          <p14:tracePt t="59299" x="4603750" y="3816350"/>
          <p14:tracePt t="59314" x="4597400" y="3822700"/>
          <p14:tracePt t="59330" x="4578350" y="3829050"/>
          <p14:tracePt t="59362" x="4578350" y="3835400"/>
          <p14:tracePt t="59379" x="4572000" y="3835400"/>
          <p14:tracePt t="59403" x="4572000" y="3841750"/>
          <p14:tracePt t="59442" x="4565650" y="3848100"/>
          <p14:tracePt t="59459" x="4559300" y="3854450"/>
          <p14:tracePt t="59466" x="4533900" y="3854450"/>
          <p14:tracePt t="59474" x="4521200" y="3854450"/>
          <p14:tracePt t="59483" x="4502150" y="3854450"/>
          <p14:tracePt t="59497" x="4457700" y="3854450"/>
          <p14:tracePt t="59514" x="4406900" y="3854450"/>
          <p14:tracePt t="59531" x="4356100" y="3854450"/>
          <p14:tracePt t="59547" x="4311650" y="3848100"/>
          <p14:tracePt t="59564" x="4267200" y="3835400"/>
          <p14:tracePt t="59580" x="4222750" y="3810000"/>
          <p14:tracePt t="59597" x="4184650" y="3784600"/>
          <p14:tracePt t="59614" x="4152900" y="3759200"/>
          <p14:tracePt t="59630" x="4133850" y="3733800"/>
          <p14:tracePt t="59633" x="4127500" y="3721100"/>
          <p14:tracePt t="59649" x="4127500" y="3714750"/>
          <p14:tracePt t="59665" x="4121150" y="3702050"/>
          <p14:tracePt t="59689" x="4121150" y="3695700"/>
          <p14:tracePt t="59697" x="4121150" y="3689350"/>
          <p14:tracePt t="59714" x="4114800" y="3683000"/>
          <p14:tracePt t="59730" x="4114800" y="3670300"/>
          <p14:tracePt t="59747" x="4108450" y="3657600"/>
          <p14:tracePt t="59764" x="4108450" y="3644900"/>
          <p14:tracePt t="59781" x="4108450" y="3625850"/>
          <p14:tracePt t="59798" x="4108450" y="3606800"/>
          <p14:tracePt t="59814" x="4108450" y="3594100"/>
          <p14:tracePt t="59819" x="4108450" y="3581400"/>
          <p14:tracePt t="59835" x="4108450" y="3568700"/>
          <p14:tracePt t="59848" x="4108450" y="3556000"/>
          <p14:tracePt t="59866" x="4121150" y="3530600"/>
          <p14:tracePt t="59880" x="4133850" y="3517900"/>
          <p14:tracePt t="59897" x="4171950" y="3498850"/>
          <p14:tracePt t="59914" x="4210050" y="3492500"/>
          <p14:tracePt t="59931" x="4254500" y="3492500"/>
          <p14:tracePt t="59947" x="4318000" y="3486150"/>
          <p14:tracePt t="59964" x="4368800" y="3467100"/>
          <p14:tracePt t="59981" x="4419600" y="3467100"/>
          <p14:tracePt t="59998" x="4457700" y="3460750"/>
          <p14:tracePt t="60014" x="4476750" y="3460750"/>
          <p14:tracePt t="60036" x="4489450" y="3460750"/>
          <p14:tracePt t="60051" x="4514850" y="3473450"/>
          <p14:tracePt t="60065" x="4540250" y="3536950"/>
          <p14:tracePt t="60081" x="4552950" y="3562350"/>
          <p14:tracePt t="60083" x="4565650" y="3594100"/>
          <p14:tracePt t="60098" x="4591050" y="3644900"/>
          <p14:tracePt t="60114" x="4597400" y="3695700"/>
          <p14:tracePt t="60131" x="4597400" y="3721100"/>
          <p14:tracePt t="60148" x="4597400" y="3740150"/>
          <p14:tracePt t="60165" x="4597400" y="3746500"/>
          <p14:tracePt t="60181" x="4597400" y="3752850"/>
          <p14:tracePt t="60260" x="4591050" y="3759200"/>
          <p14:tracePt t="60267" x="4591050" y="3765550"/>
          <p14:tracePt t="60274" x="4591050" y="3790950"/>
          <p14:tracePt t="60284" x="4591050" y="3835400"/>
          <p14:tracePt t="60298" x="4667250" y="3968750"/>
          <p14:tracePt t="60315" x="4806950" y="4108450"/>
          <p14:tracePt t="60331" x="4997450" y="4216400"/>
          <p14:tracePt t="60348" x="5118100" y="4273550"/>
          <p14:tracePt t="60365" x="5181600" y="4311650"/>
          <p14:tracePt t="60371" x="5194300" y="4318000"/>
          <p14:tracePt t="60466" x="5187950" y="4318000"/>
          <p14:tracePt t="60484" x="5181600" y="4318000"/>
          <p14:tracePt t="60498" x="5175250" y="4318000"/>
          <p14:tracePt t="60651" x="5162550" y="4318000"/>
          <p14:tracePt t="60659" x="5124450" y="4318000"/>
          <p14:tracePt t="60668" x="5099050" y="4298950"/>
          <p14:tracePt t="60687" x="5016500" y="4260850"/>
          <p14:tracePt t="60694" x="4959350" y="4254500"/>
          <p14:tracePt t="60701" x="4902200" y="4229100"/>
          <p14:tracePt t="60709" x="4864100" y="4216400"/>
          <p14:tracePt t="60722" x="4800600" y="4184650"/>
          <p14:tracePt t="60737" x="4787900" y="4152900"/>
          <p14:tracePt t="60754" x="4775200" y="4108450"/>
          <p14:tracePt t="60770" x="4775200" y="4076700"/>
          <p14:tracePt t="60787" x="4775200" y="4051300"/>
          <p14:tracePt t="60804" x="4781550" y="4006850"/>
          <p14:tracePt t="60820" x="4800600" y="3981450"/>
          <p14:tracePt t="60837" x="4813300" y="3949700"/>
          <p14:tracePt t="60854" x="4826000" y="3924300"/>
          <p14:tracePt t="60870" x="4832350" y="3892550"/>
          <p14:tracePt t="60887" x="4838700" y="3879850"/>
          <p14:tracePt t="60903" x="4851400" y="3867150"/>
          <p14:tracePt t="60922" x="4914900" y="3867150"/>
          <p14:tracePt t="60937" x="4991100" y="3867150"/>
          <p14:tracePt t="60954" x="5086350" y="3867150"/>
          <p14:tracePt t="60971" x="5194300" y="3886200"/>
          <p14:tracePt t="60987" x="5245100" y="3892550"/>
          <p14:tracePt t="61004" x="5270500" y="3905250"/>
          <p14:tracePt t="61021" x="5295900" y="3937000"/>
          <p14:tracePt t="61037" x="5295900" y="3981450"/>
          <p14:tracePt t="61054" x="5295900" y="4038600"/>
          <p14:tracePt t="61071" x="5295900" y="4089400"/>
          <p14:tracePt t="61076" x="5295900" y="4095750"/>
          <p14:tracePt t="61087" x="5276850" y="4114800"/>
          <p14:tracePt t="61105" x="5238750" y="4133850"/>
          <p14:tracePt t="61110" x="5200650" y="4159250"/>
          <p14:tracePt t="61122" x="5060950" y="4171950"/>
          <p14:tracePt t="61138" x="4940300" y="4191000"/>
          <p14:tracePt t="61154" x="4889500" y="4191000"/>
          <p14:tracePt t="61171" x="4876800" y="4191000"/>
          <p14:tracePt t="61468" x="4870450" y="4197350"/>
          <p14:tracePt t="62052" x="4914900" y="4222750"/>
          <p14:tracePt t="62059" x="4965700" y="4273550"/>
          <p14:tracePt t="62068" x="5041900" y="4318000"/>
          <p14:tracePt t="62077" x="5092700" y="4368800"/>
          <p14:tracePt t="62093" x="5245100" y="4451350"/>
          <p14:tracePt t="62110" x="5359400" y="4508500"/>
          <p14:tracePt t="62126" x="5486400" y="4565650"/>
          <p14:tracePt t="62133" x="5530850" y="4584700"/>
          <p14:tracePt t="62143" x="5556250" y="4597400"/>
          <p14:tracePt t="62160" x="5600700" y="4610100"/>
          <p14:tracePt t="62166" x="5607050" y="4610100"/>
          <p14:tracePt t="62796" x="5619750" y="4622800"/>
          <p14:tracePt t="62820" x="5626100" y="4629150"/>
          <p14:tracePt t="62835" x="5626100" y="4641850"/>
          <p14:tracePt t="62851" x="5626100" y="4654550"/>
          <p14:tracePt t="62867" x="5626100" y="4673600"/>
          <p14:tracePt t="62875" x="5626100" y="4679950"/>
          <p14:tracePt t="62883" x="5626100" y="4699000"/>
          <p14:tracePt t="62890" x="5626100" y="4724400"/>
          <p14:tracePt t="62907" x="5626100" y="4749800"/>
          <p14:tracePt t="62924" x="5619750" y="4800600"/>
          <p14:tracePt t="62941" x="5581650" y="4870450"/>
          <p14:tracePt t="62957" x="5562600" y="4933950"/>
          <p14:tracePt t="62974" x="5524500" y="4984750"/>
          <p14:tracePt t="62991" x="5505450" y="5022850"/>
          <p14:tracePt t="63008" x="5486400" y="5041900"/>
          <p14:tracePt t="63124" x="5480050" y="5054600"/>
          <p14:tracePt t="63132" x="5480050" y="5060950"/>
          <p14:tracePt t="63141" x="5473700" y="5067300"/>
          <p14:tracePt t="63158" x="5454650" y="5086350"/>
          <p14:tracePt t="63174" x="5435600" y="5111750"/>
          <p14:tracePt t="63191" x="5422900" y="5143500"/>
          <p14:tracePt t="63208" x="5403850" y="5181600"/>
          <p14:tracePt t="63215" x="5403850" y="5194300"/>
          <p14:tracePt t="63222" x="5397500" y="5200650"/>
          <p14:tracePt t="63229" x="5397500" y="5207000"/>
          <p14:tracePt t="63241" x="5397500" y="5213350"/>
          <p14:tracePt t="63258" x="5397500" y="5219700"/>
          <p14:tracePt t="63300" x="5391150" y="5219700"/>
          <p14:tracePt t="63308" x="5378450" y="5219700"/>
          <p14:tracePt t="63316" x="5372100" y="5219700"/>
          <p14:tracePt t="63324" x="5353050" y="5219700"/>
          <p14:tracePt t="63341" x="5327650" y="5213350"/>
          <p14:tracePt t="63358" x="5314950" y="5200650"/>
          <p14:tracePt t="63375" x="5295900" y="5194300"/>
          <p14:tracePt t="63460" x="5302250" y="5194300"/>
          <p14:tracePt t="63468" x="5327650" y="5213350"/>
          <p14:tracePt t="63480" x="5353050" y="5226050"/>
          <p14:tracePt t="63491" x="5454650" y="5270500"/>
          <p14:tracePt t="63508" x="5657850" y="5295900"/>
          <p14:tracePt t="63525" x="5981700" y="5327650"/>
          <p14:tracePt t="63541" x="6400800" y="5346700"/>
          <p14:tracePt t="63558" x="6794500" y="5346700"/>
          <p14:tracePt t="63575" x="7073900" y="5346700"/>
          <p14:tracePt t="63591" x="7277100" y="5346700"/>
          <p14:tracePt t="63608" x="7423150" y="5346700"/>
          <p14:tracePt t="63613" x="7442200" y="5346700"/>
          <p14:tracePt t="63625" x="7454900" y="5346700"/>
          <p14:tracePt t="63641" x="7461250" y="5346700"/>
          <p14:tracePt t="63732" x="7467600" y="5353050"/>
          <p14:tracePt t="63947" x="7467600" y="5334000"/>
          <p14:tracePt t="63955" x="7467600" y="5327650"/>
          <p14:tracePt t="63963" x="7461250" y="5314950"/>
          <p14:tracePt t="63971" x="7442200" y="5295900"/>
          <p14:tracePt t="63988" x="7385050" y="5264150"/>
          <p14:tracePt t="64005" x="7270750" y="5226050"/>
          <p14:tracePt t="64022" x="7112000" y="5181600"/>
          <p14:tracePt t="64038" x="6927850" y="5162550"/>
          <p14:tracePt t="64055" x="6699250" y="5143500"/>
          <p14:tracePt t="64072" x="6375400" y="5143500"/>
          <p14:tracePt t="64079" x="6134100" y="5143500"/>
          <p14:tracePt t="64089" x="5981700" y="5143500"/>
          <p14:tracePt t="64106" x="5702300" y="5143500"/>
          <p14:tracePt t="64109" x="5607050" y="5143500"/>
          <p14:tracePt t="64122" x="5543550" y="5143500"/>
          <p14:tracePt t="64139" x="5372100" y="5143500"/>
          <p14:tracePt t="64155" x="5251450" y="5143500"/>
          <p14:tracePt t="64172" x="5124450" y="5143500"/>
          <p14:tracePt t="64189" x="4978400" y="5143500"/>
          <p14:tracePt t="64205" x="4800600" y="5143500"/>
          <p14:tracePt t="64222" x="4591050" y="5143500"/>
          <p14:tracePt t="64239" x="4311650" y="5143500"/>
          <p14:tracePt t="64246" x="4191000" y="5143500"/>
          <p14:tracePt t="64256" x="4044950" y="5124450"/>
          <p14:tracePt t="64272" x="3860800" y="5086350"/>
          <p14:tracePt t="64277" x="3810000" y="5086350"/>
          <p14:tracePt t="64289" x="3784600" y="5080000"/>
          <p14:tracePt t="64305" x="3771900" y="5080000"/>
          <p14:tracePt t="64478" x="3752850" y="5080000"/>
          <p14:tracePt t="64484" x="3733800" y="5080000"/>
          <p14:tracePt t="64493" x="3689350" y="5080000"/>
          <p14:tracePt t="64511" x="3625850" y="5080000"/>
          <p14:tracePt t="64528" x="3594100" y="5080000"/>
          <p14:tracePt t="64544" x="3562350" y="5080000"/>
          <p14:tracePt t="64565" x="3549650" y="5080000"/>
          <p14:tracePt t="64581" x="3543300" y="5080000"/>
          <p14:tracePt t="64628" x="3536950" y="5080000"/>
          <p14:tracePt t="64669" x="3524250" y="5080000"/>
          <p14:tracePt t="64709" x="3511550" y="5080000"/>
          <p14:tracePt t="64740" x="3524250" y="5092700"/>
          <p14:tracePt t="64750" x="3600450" y="5099050"/>
          <p14:tracePt t="64756" x="3714750" y="5111750"/>
          <p14:tracePt t="64766" x="3867150" y="5137150"/>
          <p14:tracePt t="64779" x="4038600" y="5137150"/>
          <p14:tracePt t="64781" x="4235450" y="5137150"/>
          <p14:tracePt t="64795" x="4476750" y="5149850"/>
          <p14:tracePt t="64811" x="5359400" y="5149850"/>
          <p14:tracePt t="64828" x="6007100" y="5149850"/>
          <p14:tracePt t="64845" x="6610350" y="5149850"/>
          <p14:tracePt t="64861" x="7042150" y="5149850"/>
          <p14:tracePt t="64878" x="7346950" y="5149850"/>
          <p14:tracePt t="64895" x="7518400" y="5149850"/>
          <p14:tracePt t="64916" x="7607300" y="5149850"/>
          <p14:tracePt t="64927" x="7613650" y="5156200"/>
          <p14:tracePt t="65037" x="7632700" y="5156200"/>
          <p14:tracePt t="65044" x="7677150" y="5156200"/>
          <p14:tracePt t="65053" x="7715250" y="5156200"/>
          <p14:tracePt t="65061" x="7772400" y="5156200"/>
          <p14:tracePt t="65078" x="7835900" y="5156200"/>
          <p14:tracePt t="65095" x="7874000" y="5156200"/>
          <p14:tracePt t="65111" x="7905750" y="5156200"/>
          <p14:tracePt t="65128" x="7918450" y="5149850"/>
          <p14:tracePt t="65145" x="7918450" y="5143500"/>
          <p14:tracePt t="65261" x="7918450" y="5137150"/>
          <p14:tracePt t="65309" x="7912100" y="5130800"/>
          <p14:tracePt t="65317" x="7905750" y="5130800"/>
          <p14:tracePt t="65329" x="7905750" y="5124450"/>
          <p14:tracePt t="65345" x="7899400" y="5118100"/>
          <p14:tracePt t="65362" x="7893050" y="5118100"/>
          <p14:tracePt t="65461" x="7893050" y="5111750"/>
          <p14:tracePt t="65469" x="7905750" y="5111750"/>
          <p14:tracePt t="65479" x="7918450" y="5111750"/>
          <p14:tracePt t="65495" x="7969250" y="5099050"/>
          <p14:tracePt t="65512" x="8045450" y="5092700"/>
          <p14:tracePt t="65528" x="8134350" y="5073650"/>
          <p14:tracePt t="65534" x="8153400" y="5073650"/>
          <p14:tracePt t="65545" x="8172450" y="5073650"/>
          <p14:tracePt t="65562" x="8178800" y="5067300"/>
          <p14:tracePt t="66285" x="8204200" y="5060950"/>
          <p14:tracePt t="66293" x="8293100" y="5060950"/>
          <p14:tracePt t="66301" x="8420100" y="5060950"/>
          <p14:tracePt t="66310" x="8572500" y="5060950"/>
          <p14:tracePt t="66327" x="8959850" y="5060950"/>
          <p14:tracePt t="66344" x="9544050" y="5060950"/>
          <p14:tracePt t="66360" x="10121900" y="5060950"/>
          <p14:tracePt t="66377" x="10490200" y="5029200"/>
          <p14:tracePt t="66394" x="10655300" y="5003800"/>
          <p14:tracePt t="66399" x="10687050" y="4997450"/>
          <p14:tracePt t="66430" x="10687050" y="4978400"/>
          <p14:tracePt t="66437" x="10680700" y="4978400"/>
          <p14:tracePt t="66448" x="10661650" y="4972050"/>
          <p14:tracePt t="66460" x="10636250" y="4965700"/>
          <p14:tracePt t="66573" x="10668000" y="4978400"/>
          <p14:tracePt t="66581" x="10737850" y="4984750"/>
          <p14:tracePt t="66594" x="10801350" y="5003800"/>
          <p14:tracePt t="66611" x="10953750" y="5022850"/>
          <p14:tracePt t="66614" x="11004550" y="5022850"/>
          <p14:tracePt t="66628" x="11029950" y="5022850"/>
          <p14:tracePt t="66644" x="11042650" y="5022850"/>
          <p14:tracePt t="66661" x="11049000" y="5022850"/>
          <p14:tracePt t="66677" x="11042650" y="5003800"/>
          <p14:tracePt t="66694" x="10979150" y="5003800"/>
          <p14:tracePt t="66711" x="10858500" y="5003800"/>
          <p14:tracePt t="66727" x="10795000" y="5003800"/>
          <p14:tracePt t="66744" x="10769600" y="5003800"/>
          <p14:tracePt t="66752" x="10750550" y="5003800"/>
          <p14:tracePt t="66761" x="10744200" y="5003800"/>
          <p14:tracePt t="66777" x="10693400" y="4997450"/>
          <p14:tracePt t="66783" x="10668000" y="4991100"/>
          <p14:tracePt t="66794" x="10636250" y="4991100"/>
          <p14:tracePt t="66812" x="10579100" y="4984750"/>
          <p14:tracePt t="66815" x="10553700" y="4984750"/>
          <p14:tracePt t="66828" x="10534650" y="4984750"/>
          <p14:tracePt t="66844" x="10528300" y="4984750"/>
          <p14:tracePt t="66885" x="10572750" y="4984750"/>
          <p14:tracePt t="66894" x="10655300" y="4984750"/>
          <p14:tracePt t="66902" x="10750550" y="4984750"/>
          <p14:tracePt t="66911" x="10864850" y="4984750"/>
          <p14:tracePt t="66927" x="11099800" y="4984750"/>
          <p14:tracePt t="66944" x="11372850" y="4984750"/>
          <p14:tracePt t="66960" x="11639550" y="4984750"/>
          <p14:tracePt t="66977" x="11817350" y="4984750"/>
          <p14:tracePt t="66994" x="11899900" y="4965700"/>
          <p14:tracePt t="67134" x="11893550" y="4965700"/>
          <p14:tracePt t="67302" x="11880850" y="4965700"/>
          <p14:tracePt t="67310" x="11861800" y="4972050"/>
          <p14:tracePt t="67320" x="11817350" y="4984750"/>
          <p14:tracePt t="67327" x="11779250" y="4997450"/>
          <p14:tracePt t="67344" x="11677650" y="5010150"/>
          <p14:tracePt t="67360" x="11607800" y="5016500"/>
          <p14:tracePt t="67377" x="11588750" y="5016500"/>
          <p14:tracePt t="67511" x="11582400" y="5016500"/>
          <p14:tracePt t="67518" x="11569700" y="5029200"/>
          <p14:tracePt t="67527" x="11537950" y="5035550"/>
          <p14:tracePt t="67544" x="11442700" y="5048250"/>
          <p14:tracePt t="67561" x="11303000" y="5048250"/>
          <p14:tracePt t="67577" x="11176000" y="5048250"/>
          <p14:tracePt t="67594" x="11099800" y="5048250"/>
          <p14:tracePt t="67600" x="11068050" y="5048250"/>
          <p14:tracePt t="67611" x="11042650" y="5048250"/>
          <p14:tracePt t="67627" x="11036300" y="5048250"/>
          <p14:tracePt t="67702" x="11023600" y="5048250"/>
          <p14:tracePt t="67710" x="11010900" y="5048250"/>
          <p14:tracePt t="67718" x="10991850" y="5048250"/>
          <p14:tracePt t="67727" x="10966450" y="5048250"/>
          <p14:tracePt t="67744" x="10871200" y="5048250"/>
          <p14:tracePt t="67751" x="10795000" y="5048250"/>
          <p14:tracePt t="67761" x="10731500" y="5048250"/>
          <p14:tracePt t="67777" x="10604500" y="5048250"/>
          <p14:tracePt t="67794" x="10566400" y="5048250"/>
          <p14:tracePt t="67811" x="10547350" y="5048250"/>
          <p14:tracePt t="68135" x="10541000" y="5048250"/>
          <p14:tracePt t="68142" x="10528300" y="5048250"/>
          <p14:tracePt t="68150" x="10515600" y="5048250"/>
          <p14:tracePt t="68159" x="10483850" y="5048250"/>
          <p14:tracePt t="68176" x="10426700" y="5035550"/>
          <p14:tracePt t="68193" x="10375900" y="5029200"/>
          <p14:tracePt t="68209" x="10337800" y="5022850"/>
          <p14:tracePt t="68217" x="10325100" y="5022850"/>
          <p14:tracePt t="68226" x="10318750" y="5022850"/>
          <p14:tracePt t="68243" x="10312400" y="5022850"/>
          <p14:tracePt t="68327" x="10306050" y="5022850"/>
          <p14:tracePt t="68358" x="10325100" y="5022850"/>
          <p14:tracePt t="68366" x="10350500" y="5022850"/>
          <p14:tracePt t="68376" x="10375900" y="5022850"/>
          <p14:tracePt t="68393" x="10439400" y="5022850"/>
          <p14:tracePt t="68410" x="10483850" y="5022850"/>
          <p14:tracePt t="68426" x="10521950" y="5022850"/>
          <p14:tracePt t="68433" x="10541000" y="5022850"/>
          <p14:tracePt t="68443" x="10572750" y="5022850"/>
          <p14:tracePt t="68461" x="10680700" y="5022850"/>
          <p14:tracePt t="68477" x="10788650" y="5022850"/>
          <p14:tracePt t="68493" x="10877550" y="5022850"/>
          <p14:tracePt t="68512" x="10947400" y="5003800"/>
          <p14:tracePt t="68526" x="10985500" y="5003800"/>
          <p14:tracePt t="68543" x="10998200" y="5003800"/>
          <p14:tracePt t="68560" x="10998200" y="4997450"/>
          <p14:tracePt t="68614" x="11010900" y="4997450"/>
          <p14:tracePt t="68623" x="11023600" y="4997450"/>
          <p14:tracePt t="68631" x="11042650" y="4997450"/>
          <p14:tracePt t="68643" x="11068050" y="4997450"/>
          <p14:tracePt t="68661" x="11245850" y="4997450"/>
          <p14:tracePt t="68677" x="11410950" y="4997450"/>
          <p14:tracePt t="68693" x="11487150" y="4997450"/>
          <p14:tracePt t="68696" x="11531600" y="4997450"/>
          <p14:tracePt t="68710" x="11582400" y="4984750"/>
          <p14:tracePt t="68783" x="11582400" y="4978400"/>
          <p14:tracePt t="68895" x="11569700" y="4978400"/>
          <p14:tracePt t="68910" x="11563350" y="4978400"/>
          <p14:tracePt t="68918" x="11563350" y="4984750"/>
          <p14:tracePt t="68926" x="11550650" y="4984750"/>
          <p14:tracePt t="68943" x="11525250" y="4984750"/>
          <p14:tracePt t="68960" x="11487150" y="4984750"/>
          <p14:tracePt t="68976" x="11404600" y="5010150"/>
          <p14:tracePt t="68993" x="11233150" y="5016500"/>
          <p14:tracePt t="69000" x="11118850" y="5016500"/>
          <p14:tracePt t="69009" x="10985500" y="5029200"/>
          <p14:tracePt t="69026" x="10572750" y="5086350"/>
          <p14:tracePt t="69043" x="10160000" y="5149850"/>
          <p14:tracePt t="69045" x="10020300" y="5168900"/>
          <p14:tracePt t="69060" x="9836150" y="5194300"/>
          <p14:tracePt t="69076" x="9690100" y="5194300"/>
          <p14:tracePt t="69093" x="9563100" y="5194300"/>
          <p14:tracePt t="69110" x="9493250" y="5194300"/>
          <p14:tracePt t="69126" x="9455150" y="5194300"/>
          <p14:tracePt t="69143" x="9410700" y="5194300"/>
          <p14:tracePt t="69160" x="9359900" y="5194300"/>
          <p14:tracePt t="69176" x="9296400" y="5194300"/>
          <p14:tracePt t="69193" x="9251950" y="5194300"/>
          <p14:tracePt t="69210" x="9213850" y="5194300"/>
          <p14:tracePt t="69227" x="9194800" y="5194300"/>
          <p14:tracePt t="69351" x="9239250" y="5194300"/>
          <p14:tracePt t="69359" x="9302750" y="5194300"/>
          <p14:tracePt t="69368" x="9378950" y="5194300"/>
          <p14:tracePt t="69377" x="9429750" y="5175250"/>
          <p14:tracePt t="69394" x="9588500" y="5168900"/>
          <p14:tracePt t="69411" x="9734550" y="5149850"/>
          <p14:tracePt t="69427" x="9899650" y="5149850"/>
          <p14:tracePt t="69435" x="9994900" y="5149850"/>
          <p14:tracePt t="69444" x="10096500" y="5149850"/>
          <p14:tracePt t="69461" x="10318750" y="5149850"/>
          <p14:tracePt t="69463" x="10426700" y="5137150"/>
          <p14:tracePt t="69478" x="10610850" y="5105400"/>
          <p14:tracePt t="69494" x="10706100" y="5092700"/>
          <p14:tracePt t="69511" x="10737850" y="5086350"/>
          <p14:tracePt t="69591" x="10731500" y="5086350"/>
          <p14:tracePt t="69735" x="10725150" y="5086350"/>
          <p14:tracePt t="69743" x="10706100" y="5086350"/>
          <p14:tracePt t="69751" x="10687050" y="5086350"/>
          <p14:tracePt t="69761" x="10655300" y="5086350"/>
          <p14:tracePt t="69777" x="10572750" y="5073650"/>
          <p14:tracePt t="69783" x="10534650" y="5073650"/>
          <p14:tracePt t="69794" x="10483850" y="5054600"/>
          <p14:tracePt t="69811" x="10369550" y="5041900"/>
          <p14:tracePt t="69815" x="10299700" y="5035550"/>
          <p14:tracePt t="69827" x="10261600" y="5035550"/>
          <p14:tracePt t="69846" x="10204450" y="5016500"/>
          <p14:tracePt t="69849" x="10198100" y="5016500"/>
          <p14:tracePt t="69911" x="10248900" y="5016500"/>
          <p14:tracePt t="69918" x="10293350" y="5016500"/>
          <p14:tracePt t="69927" x="10337800" y="5016500"/>
          <p14:tracePt t="69944" x="10483850" y="5016500"/>
          <p14:tracePt t="69961" x="10674350" y="5016500"/>
          <p14:tracePt t="69977" x="10902950" y="5016500"/>
          <p14:tracePt t="69994" x="11093450" y="5016500"/>
          <p14:tracePt t="70010" x="11239500" y="5016500"/>
          <p14:tracePt t="70027" x="11341100" y="5016500"/>
          <p14:tracePt t="70031" x="11347450" y="5016500"/>
          <p14:tracePt t="70102" x="11360150" y="5016500"/>
          <p14:tracePt t="70118" x="11366500" y="5016500"/>
          <p14:tracePt t="70135" x="11372850" y="5016500"/>
          <p14:tracePt t="70159" x="11379200" y="5016500"/>
          <p14:tracePt t="70167" x="11391900" y="5016500"/>
          <p14:tracePt t="70178" x="11410950" y="5016500"/>
          <p14:tracePt t="70194" x="11449050" y="5016500"/>
          <p14:tracePt t="70211" x="11544300" y="5016500"/>
          <p14:tracePt t="70216" x="11576050" y="5016500"/>
          <p14:tracePt t="70228" x="11620500" y="5016500"/>
          <p14:tracePt t="70244" x="11677650" y="5016500"/>
          <p14:tracePt t="70551" x="11671300" y="5016500"/>
          <p14:tracePt t="70559" x="11658600" y="5016500"/>
          <p14:tracePt t="70568" x="11639550" y="5016500"/>
          <p14:tracePt t="70576" x="11620500" y="5010150"/>
          <p14:tracePt t="70593" x="11595100" y="4991100"/>
          <p14:tracePt t="70610" x="11557000" y="4978400"/>
          <p14:tracePt t="70626" x="11537950" y="4972050"/>
          <p14:tracePt t="70633" x="11525250" y="4965700"/>
          <p14:tracePt t="70966" x="11499850" y="4965700"/>
          <p14:tracePt t="70973" x="11461750" y="4965700"/>
          <p14:tracePt t="70984" x="11410950" y="4965700"/>
          <p14:tracePt t="70990" x="11334750" y="4965700"/>
          <p14:tracePt t="70999" x="11239500" y="4965700"/>
          <p14:tracePt t="71015" x="11080750" y="4965700"/>
          <p14:tracePt t="71032" x="10966450" y="4965700"/>
          <p14:tracePt t="71049" x="10833100" y="4991100"/>
          <p14:tracePt t="71066" x="10712450" y="5003800"/>
          <p14:tracePt t="71082" x="10617200" y="5022850"/>
          <p14:tracePt t="71099" x="10553700" y="5035550"/>
          <p14:tracePt t="71104" x="10534650" y="5041900"/>
          <p14:tracePt t="71116" x="10528300" y="5041900"/>
          <p14:tracePt t="71132" x="10502900" y="5041900"/>
          <p14:tracePt t="71134" x="10490200" y="5041900"/>
          <p14:tracePt t="71149" x="10483850" y="5041900"/>
          <p14:tracePt t="71166" x="10458450" y="5041900"/>
          <p14:tracePt t="71182" x="10420350" y="5041900"/>
          <p14:tracePt t="71199" x="10375900" y="5041900"/>
          <p14:tracePt t="71216" x="10267950" y="5041900"/>
          <p14:tracePt t="71232" x="10090150" y="5041900"/>
          <p14:tracePt t="71249" x="9829800" y="5041900"/>
          <p14:tracePt t="71266" x="9525000" y="5041900"/>
          <p14:tracePt t="71282" x="9315450" y="5041900"/>
          <p14:tracePt t="71299" x="9175750" y="5041900"/>
          <p14:tracePt t="71306" x="9131300" y="5041900"/>
          <p14:tracePt t="71316" x="9112250" y="5041900"/>
          <p14:tracePt t="71333" x="9080500" y="5041900"/>
          <p14:tracePt t="71337" x="9067800" y="5041900"/>
          <p14:tracePt t="71352" x="9048750" y="5041900"/>
          <p14:tracePt t="71368" x="9017000" y="5041900"/>
          <p14:tracePt t="71383" x="8947150" y="5041900"/>
          <p14:tracePt t="71399" x="8820150" y="5041900"/>
          <p14:tracePt t="71416" x="8648700" y="5041900"/>
          <p14:tracePt t="71433" x="8477250" y="5041900"/>
          <p14:tracePt t="71449" x="8299450" y="5041900"/>
          <p14:tracePt t="71466" x="8153400" y="5041900"/>
          <p14:tracePt t="71483" x="8102600" y="5041900"/>
          <p14:tracePt t="71500" x="8089900" y="5041900"/>
          <p14:tracePt t="71640" x="8077200" y="5041900"/>
          <p14:tracePt t="71648" x="8064500" y="5041900"/>
          <p14:tracePt t="71656" x="8058150" y="5041900"/>
          <p14:tracePt t="71666" x="8045450" y="5048250"/>
          <p14:tracePt t="71689" x="8039100" y="5048250"/>
          <p14:tracePt t="71826" x="8032750" y="5048250"/>
          <p14:tracePt t="71832" x="8026400" y="5048250"/>
          <p14:tracePt t="71840" x="8020050" y="5048250"/>
          <p14:tracePt t="71849" x="8013700" y="5048250"/>
          <p14:tracePt t="71866" x="7994650" y="5048250"/>
          <p14:tracePt t="71883" x="7981950" y="5041900"/>
          <p14:tracePt t="71951" x="7969250" y="5041900"/>
          <p14:tracePt t="71966" x="7962900" y="5041900"/>
          <p14:tracePt t="71974" x="7962900" y="5035550"/>
          <p14:tracePt t="71991" x="7950200" y="5035550"/>
          <p14:tracePt t="71999" x="7943850" y="5035550"/>
          <p14:tracePt t="72016" x="7937500" y="5035550"/>
          <p14:tracePt t="72119" x="7931150" y="5029200"/>
          <p14:tracePt t="72753" x="7924800" y="5029200"/>
          <p14:tracePt t="72991" x="7918450" y="5029200"/>
          <p14:tracePt t="72999" x="7912100" y="5029200"/>
          <p14:tracePt t="73011" x="7886700" y="5029200"/>
          <p14:tracePt t="73028" x="7785100" y="5029200"/>
          <p14:tracePt t="73032" x="7689850" y="5029200"/>
          <p14:tracePt t="73044" x="7594600" y="5029200"/>
          <p14:tracePt t="73061" x="7251700" y="5029200"/>
          <p14:tracePt t="73067" x="7054850" y="5029200"/>
          <p14:tracePt t="73079" x="6623050" y="5029200"/>
          <p14:tracePt t="73095" x="6426200" y="5029200"/>
          <p14:tracePt t="73097" x="6273800" y="5029200"/>
          <p14:tracePt t="73111" x="6026150" y="5029200"/>
          <p14:tracePt t="73128" x="5848350" y="5029200"/>
          <p14:tracePt t="73144" x="5708650" y="5029200"/>
          <p14:tracePt t="73161" x="5683250" y="5029200"/>
          <p14:tracePt t="73216" x="5676900" y="5022850"/>
          <p14:tracePt t="73721" x="5676900" y="5016500"/>
          <p14:tracePt t="73841" x="5676900" y="5029200"/>
          <p14:tracePt t="73850" x="5676900" y="5041900"/>
          <p14:tracePt t="73856" x="5676900" y="5067300"/>
          <p14:tracePt t="73865" x="5676900" y="5073650"/>
          <p14:tracePt t="73879" x="5676900" y="5130800"/>
          <p14:tracePt t="73895" x="5664200" y="5162550"/>
          <p14:tracePt t="73912" x="5537200" y="5321300"/>
          <p14:tracePt t="73929" x="5397500" y="5422900"/>
          <p14:tracePt t="73946" x="5276850" y="5499100"/>
          <p14:tracePt t="73962" x="5232400" y="5537200"/>
          <p14:tracePt t="73979" x="5219700" y="5581650"/>
          <p14:tracePt t="73996" x="5219700" y="5613400"/>
          <p14:tracePt t="74012" x="5219700" y="5626100"/>
          <p14:tracePt t="74029" x="5219700" y="5638800"/>
          <p14:tracePt t="74045" x="5219700" y="5645150"/>
          <p14:tracePt t="74089" x="5219700" y="5657850"/>
          <p14:tracePt t="74096" x="5219700" y="5676900"/>
          <p14:tracePt t="74104" x="5226050" y="5683250"/>
          <p14:tracePt t="74112" x="5238750" y="5702300"/>
          <p14:tracePt t="74129" x="5270500" y="5765800"/>
          <p14:tracePt t="74145" x="5276850" y="5816600"/>
          <p14:tracePt t="74162" x="5283200" y="5835650"/>
          <p14:tracePt t="74179" x="5295900" y="5848350"/>
          <p14:tracePt t="74291" x="5295900" y="5854700"/>
          <p14:tracePt t="74297" x="5327650" y="5861050"/>
          <p14:tracePt t="74377" x="5321300" y="5861050"/>
          <p14:tracePt t="74402" x="5314950" y="5886450"/>
          <p14:tracePt t="74497" x="5308600" y="5886450"/>
          <p14:tracePt t="74514" x="5295900" y="5899150"/>
          <p14:tracePt t="74522" x="5289550" y="5905500"/>
          <p14:tracePt t="74530" x="5283200" y="5911850"/>
          <p14:tracePt t="74546" x="5238750" y="5937250"/>
          <p14:tracePt t="74563" x="5187950" y="5962650"/>
          <p14:tracePt t="74580" x="5130800" y="5994400"/>
          <p14:tracePt t="74596" x="5080000" y="6026150"/>
          <p14:tracePt t="74613" x="5041900" y="6045200"/>
          <p14:tracePt t="74630" x="4991100" y="6070600"/>
          <p14:tracePt t="74634" x="4965700" y="6089650"/>
          <p14:tracePt t="74647" x="4953000" y="6096000"/>
          <p14:tracePt t="74663" x="4927600" y="6102350"/>
          <p14:tracePt t="74666" x="4914900" y="6108700"/>
          <p14:tracePt t="74680" x="4876800" y="6108700"/>
          <p14:tracePt t="74696" x="4845050" y="6108700"/>
          <p14:tracePt t="74713" x="4832350" y="6108700"/>
          <p14:tracePt t="74730" x="4819650" y="6115050"/>
          <p14:tracePt t="74843" x="4787900" y="6115050"/>
          <p14:tracePt t="74849" x="4724400" y="6115050"/>
          <p14:tracePt t="74865" x="4641850" y="6115050"/>
          <p14:tracePt t="74868" x="4578350" y="6115050"/>
          <p14:tracePt t="74880" x="4533900" y="6115050"/>
          <p14:tracePt t="74896" x="4457700" y="6127750"/>
          <p14:tracePt t="74913" x="4375150" y="6127750"/>
          <p14:tracePt t="74938" x="4108450" y="6127750"/>
          <p14:tracePt t="74946" x="3994150" y="6127750"/>
          <p14:tracePt t="74963" x="3816350" y="6127750"/>
          <p14:tracePt t="74979" x="3689350" y="6127750"/>
          <p14:tracePt t="74996" x="3600450" y="6127750"/>
          <p14:tracePt t="75013" x="3556000" y="6127750"/>
          <p14:tracePt t="75030" x="3505200" y="6127750"/>
          <p14:tracePt t="75033" x="3498850" y="6127750"/>
          <p14:tracePt t="75047" x="3473450" y="6127750"/>
          <p14:tracePt t="75065" x="3441700" y="6127750"/>
          <p14:tracePt t="75080" x="3422650" y="6127750"/>
          <p14:tracePt t="75097" x="3365500" y="6127750"/>
          <p14:tracePt t="75113" x="3308350" y="6121400"/>
          <p14:tracePt t="75130" x="3232150" y="6108700"/>
          <p14:tracePt t="75147" x="3155950" y="6102350"/>
          <p14:tracePt t="75163" x="3098800" y="6089650"/>
          <p14:tracePt t="75180" x="3067050" y="6089650"/>
          <p14:tracePt t="75197" x="3016250" y="6089650"/>
          <p14:tracePt t="75203" x="2997200" y="6089650"/>
          <p14:tracePt t="75213" x="2978150" y="6089650"/>
          <p14:tracePt t="75230" x="2927350" y="6089650"/>
          <p14:tracePt t="75235" x="2914650" y="6089650"/>
          <p14:tracePt t="75248" x="2863850" y="6089650"/>
          <p14:tracePt t="75263" x="2832100" y="6089650"/>
          <p14:tracePt t="75266" x="2819400" y="6089650"/>
          <p14:tracePt t="75280" x="2781300" y="6089650"/>
          <p14:tracePt t="75297" x="2755900" y="6089650"/>
          <p14:tracePt t="75313" x="2730500" y="6089650"/>
          <p14:tracePt t="75330" x="2711450" y="6089650"/>
          <p14:tracePt t="75347" x="2698750" y="6089650"/>
          <p14:tracePt t="75364" x="2692400" y="6089650"/>
          <p14:tracePt t="75380" x="2679700" y="6089650"/>
          <p14:tracePt t="75402" x="2673350" y="6089650"/>
          <p14:tracePt t="75450" x="2667000" y="6089650"/>
          <p14:tracePt t="75458" x="2654300" y="6089650"/>
          <p14:tracePt t="75466" x="2647950" y="6083300"/>
          <p14:tracePt t="75489" x="2641600" y="6076950"/>
          <p14:tracePt t="75498" x="2635250" y="6076950"/>
          <p14:tracePt t="75514" x="2616200" y="6076950"/>
          <p14:tracePt t="75530" x="2603500" y="6057900"/>
          <p14:tracePt t="75548" x="2590800" y="6038850"/>
          <p14:tracePt t="75564" x="2571750" y="6026150"/>
          <p14:tracePt t="75580" x="2559050" y="6013450"/>
          <p14:tracePt t="75597" x="2533650" y="5988050"/>
          <p14:tracePt t="75614" x="2514600" y="5975350"/>
          <p14:tracePt t="75618" x="2508250" y="5975350"/>
          <p14:tracePt t="75631" x="2489200" y="5956300"/>
          <p14:tracePt t="75658" x="2476500" y="5956300"/>
          <p14:tracePt t="75674" x="2470150" y="5956300"/>
          <p14:tracePt t="75770" x="2463800" y="5956300"/>
          <p14:tracePt t="75777" x="2457450" y="5949950"/>
          <p14:tracePt t="75802" x="2444750" y="5943600"/>
          <p14:tracePt t="75850" x="2425700" y="5930900"/>
          <p14:tracePt t="75867" x="2393950" y="5924550"/>
          <p14:tracePt t="75873" x="2355850" y="5918200"/>
          <p14:tracePt t="75884" x="2311400" y="5911850"/>
          <p14:tracePt t="75898" x="2235200" y="5886450"/>
          <p14:tracePt t="75914" x="2133600" y="5861050"/>
          <p14:tracePt t="75931" x="2070100" y="5842000"/>
          <p14:tracePt t="75947" x="2038350" y="5829300"/>
          <p14:tracePt t="75964" x="2019300" y="5822950"/>
          <p14:tracePt t="75981" x="2006600" y="5822950"/>
          <p14:tracePt t="76249" x="2006600" y="5816600"/>
          <p14:tracePt t="77258" x="2000250" y="5816600"/>
          <p14:tracePt t="79955" x="1993900" y="5816600"/>
          <p14:tracePt t="79963" x="1993900" y="5822950"/>
          <p14:tracePt t="79979" x="1993900" y="5842000"/>
          <p14:tracePt t="80036" x="1993900" y="5848350"/>
          <p14:tracePt t="80050" x="1993900" y="5854700"/>
          <p14:tracePt t="80075" x="1993900" y="5861050"/>
          <p14:tracePt t="80099" x="2000250" y="5867400"/>
          <p14:tracePt t="83846" x="2006600" y="5867400"/>
          <p14:tracePt t="83853" x="2012950" y="5867400"/>
          <p14:tracePt t="83861" x="2019300" y="5867400"/>
          <p14:tracePt t="83872" x="2025650" y="5867400"/>
          <p14:tracePt t="83888" x="2051050" y="5867400"/>
          <p14:tracePt t="83905" x="2057400" y="5867400"/>
          <p14:tracePt t="83922" x="2070100" y="5867400"/>
          <p14:tracePt t="84173" x="2076450" y="5867400"/>
          <p14:tracePt t="84245" x="2082800" y="5867400"/>
          <p14:tracePt t="84253" x="2095500" y="5867400"/>
          <p14:tracePt t="84277" x="2101850" y="5867400"/>
          <p14:tracePt t="84341" x="2108200" y="5867400"/>
          <p14:tracePt t="84374" x="2114550" y="5867400"/>
          <p14:tracePt t="84413" x="2120900" y="5873750"/>
          <p14:tracePt t="84461" x="2127250" y="5873750"/>
          <p14:tracePt t="84477" x="2133600" y="5873750"/>
          <p14:tracePt t="84486" x="2139950" y="5873750"/>
          <p14:tracePt t="84508" x="2146300" y="5873750"/>
          <p14:tracePt t="94041" x="2171700" y="5873750"/>
          <p14:tracePt t="94058" x="2178050" y="5873750"/>
          <p14:tracePt t="94065" x="2184400" y="5873750"/>
          <p14:tracePt t="94073" x="2190750" y="5873750"/>
          <p14:tracePt t="94090" x="2197100" y="5873750"/>
          <p14:tracePt t="94100" x="2209800" y="5873750"/>
          <p14:tracePt t="94116" x="2279650" y="5873750"/>
          <p14:tracePt t="94133" x="2381250" y="5848350"/>
          <p14:tracePt t="94150" x="2470150" y="5822950"/>
          <p14:tracePt t="94166" x="2546350" y="5810250"/>
          <p14:tracePt t="94183" x="2584450" y="5797550"/>
          <p14:tracePt t="94187" x="2597150" y="5791200"/>
          <p14:tracePt t="94200" x="2603500" y="5791200"/>
          <p14:tracePt t="94225" x="2609850" y="5791200"/>
          <p14:tracePt t="94233" x="2616200" y="5784850"/>
          <p14:tracePt t="94250" x="2635250" y="5784850"/>
          <p14:tracePt t="94267" x="2660650" y="5784850"/>
          <p14:tracePt t="94283" x="2698750" y="5772150"/>
          <p14:tracePt t="94300" x="2717800" y="5765800"/>
          <p14:tracePt t="94317" x="2743200" y="5759450"/>
          <p14:tracePt t="94334" x="2768600" y="5753100"/>
          <p14:tracePt t="94339" x="2774950" y="5753100"/>
          <p14:tracePt t="94350" x="2787650" y="5753100"/>
          <p14:tracePt t="94367" x="2794000" y="5753100"/>
          <p14:tracePt t="94418" x="2800350" y="5753100"/>
          <p14:tracePt t="95419" x="2794000" y="5759450"/>
          <p14:tracePt t="95435" x="2787650" y="5772150"/>
          <p14:tracePt t="95442" x="2781300" y="5778500"/>
          <p14:tracePt t="95467" x="2774950" y="5791200"/>
          <p14:tracePt t="95474" x="2774950" y="5797550"/>
          <p14:tracePt t="95484" x="2768600" y="5797550"/>
          <p14:tracePt t="95501" x="2768600" y="5803900"/>
          <p14:tracePt t="95518" x="2762250" y="5810250"/>
          <p14:tracePt t="95562" x="2755900" y="5816600"/>
          <p14:tracePt t="95589" x="2749550" y="5816600"/>
          <p14:tracePt t="95594" x="2743200" y="5816600"/>
          <p14:tracePt t="95610" x="2730500" y="5822950"/>
          <p14:tracePt t="95619" x="2724150" y="5822950"/>
          <p14:tracePt t="95634" x="2717800" y="5822950"/>
          <p14:tracePt t="95639" x="2692400" y="5822950"/>
          <p14:tracePt t="95651" x="2641600" y="5835650"/>
          <p14:tracePt t="95668" x="2578100" y="5835650"/>
          <p14:tracePt t="95684" x="2514600" y="5835650"/>
          <p14:tracePt t="95701" x="2476500" y="5835650"/>
          <p14:tracePt t="95718" x="2470150" y="5835650"/>
          <p14:tracePt t="95734" x="2457450" y="5835650"/>
          <p14:tracePt t="95751" x="2457450" y="5842000"/>
          <p14:tracePt t="95851" x="2451100" y="5842000"/>
          <p14:tracePt t="95859" x="2444750" y="5842000"/>
          <p14:tracePt t="95868" x="2425700" y="5842000"/>
          <p14:tracePt t="95884" x="2381250" y="5842000"/>
          <p14:tracePt t="95892" x="2362200" y="5842000"/>
          <p14:tracePt t="95901" x="2336800" y="5842000"/>
          <p14:tracePt t="95918" x="2286000" y="5842000"/>
          <p14:tracePt t="95935" x="2273300" y="5842000"/>
          <p14:tracePt t="95951" x="2260600" y="5842000"/>
          <p14:tracePt t="95956" x="2254250" y="5842000"/>
          <p14:tracePt t="96003" x="2247900" y="5842000"/>
          <p14:tracePt t="96027" x="2241550" y="5842000"/>
          <p14:tracePt t="96035" x="2228850" y="5835650"/>
          <p14:tracePt t="96051" x="2209800" y="5835650"/>
          <p14:tracePt t="96067" x="2203450" y="5835650"/>
          <p14:tracePt t="96084" x="2190750" y="5829300"/>
          <p14:tracePt t="96091" x="2184400" y="5829300"/>
          <p14:tracePt t="96155" x="2178050" y="5829300"/>
          <p14:tracePt t="96172" x="2165350" y="5829300"/>
          <p14:tracePt t="96179" x="2159000" y="5829300"/>
          <p14:tracePt t="96193" x="2152650" y="5829300"/>
          <p14:tracePt t="96201" x="2139950" y="5829300"/>
          <p14:tracePt t="96218" x="2114550" y="5829300"/>
          <p14:tracePt t="96235" x="2108200" y="5829300"/>
          <p14:tracePt t="96251" x="2101850" y="5829300"/>
          <p14:tracePt t="96283" x="2095500" y="5829300"/>
          <p14:tracePt t="96355" x="2089150" y="5822950"/>
          <p14:tracePt t="96372" x="2089150" y="5816600"/>
          <p14:tracePt t="96379" x="2095500" y="5816600"/>
          <p14:tracePt t="96388" x="2114550" y="5816600"/>
          <p14:tracePt t="96402" x="2171700" y="5816600"/>
          <p14:tracePt t="96418" x="2235200" y="5816600"/>
          <p14:tracePt t="96435" x="2305050" y="5822950"/>
          <p14:tracePt t="96451" x="2355850" y="5829300"/>
          <p14:tracePt t="96468" x="2393950" y="5829300"/>
          <p14:tracePt t="96485" x="2413000" y="5829300"/>
          <p14:tracePt t="96501" x="2432050" y="5829300"/>
          <p14:tracePt t="96518" x="2444750" y="5829300"/>
          <p14:tracePt t="96535" x="2463800" y="5829300"/>
          <p14:tracePt t="96552" x="2476500" y="5829300"/>
          <p14:tracePt t="96556" x="2489200" y="5829300"/>
          <p14:tracePt t="96569" x="2495550" y="5829300"/>
          <p14:tracePt t="96700" x="2514600" y="5829300"/>
          <p14:tracePt t="96707" x="2520950" y="5829300"/>
          <p14:tracePt t="96719" x="2546350" y="5829300"/>
          <p14:tracePt t="96735" x="2616200" y="5829300"/>
          <p14:tracePt t="96752" x="2781300" y="5861050"/>
          <p14:tracePt t="96757" x="2882900" y="5867400"/>
          <p14:tracePt t="96769" x="3003550" y="5873750"/>
          <p14:tracePt t="96786" x="3479800" y="5905500"/>
          <p14:tracePt t="96802" x="3727450" y="5924550"/>
          <p14:tracePt t="96818" x="3867150" y="5949950"/>
          <p14:tracePt t="96835" x="3905250" y="5949950"/>
          <p14:tracePt t="96883" x="3911600" y="5956300"/>
          <p14:tracePt t="96890" x="3924300" y="5956300"/>
          <p14:tracePt t="96907" x="3937000" y="5956300"/>
          <p14:tracePt t="96918" x="3956050" y="5956300"/>
          <p14:tracePt t="96935" x="3994150" y="5956300"/>
          <p14:tracePt t="96952" x="4064000" y="5956300"/>
          <p14:tracePt t="96957" x="4114800" y="5949950"/>
          <p14:tracePt t="96970" x="4248150" y="5930900"/>
          <p14:tracePt t="96985" x="4406900" y="5905500"/>
          <p14:tracePt t="97002" x="4578350" y="5899150"/>
          <p14:tracePt t="97019" x="4705350" y="5899150"/>
          <p14:tracePt t="97035" x="4762500" y="5899150"/>
          <p14:tracePt t="97052" x="4794250" y="5899150"/>
          <p14:tracePt t="97069" x="4800600" y="5899150"/>
          <p14:tracePt t="97628" x="4794250" y="5899150"/>
          <p14:tracePt t="97636" x="4775200" y="5899150"/>
          <p14:tracePt t="97644" x="4743450" y="5899150"/>
          <p14:tracePt t="97652" x="4705350" y="5899150"/>
          <p14:tracePt t="97669" x="4603750" y="5899150"/>
          <p14:tracePt t="97686" x="4445000" y="5899150"/>
          <p14:tracePt t="97703" x="4184650" y="5899150"/>
          <p14:tracePt t="97719" x="3835400" y="5899150"/>
          <p14:tracePt t="97724" x="3683000" y="5899150"/>
          <p14:tracePt t="97736" x="3568700" y="5899150"/>
          <p14:tracePt t="97753" x="3390900" y="5899150"/>
          <p14:tracePt t="97757" x="3333750" y="5899150"/>
          <p14:tracePt t="97771" x="3295650" y="5899150"/>
          <p14:tracePt t="97774" x="3270250" y="5899150"/>
          <p14:tracePt t="97787" x="3244850" y="5899150"/>
          <p14:tracePt t="97803" x="3232150" y="5899150"/>
          <p14:tracePt t="98180" x="3238500" y="5899150"/>
          <p14:tracePt t="98187" x="3302000" y="5899150"/>
          <p14:tracePt t="98195" x="3403600" y="5899150"/>
          <p14:tracePt t="98205" x="3581400" y="5899150"/>
          <p14:tracePt t="98222" x="3905250" y="5899150"/>
          <p14:tracePt t="98238" x="4165600" y="5899150"/>
          <p14:tracePt t="98255" x="4387850" y="5911850"/>
          <p14:tracePt t="98272" x="4610100" y="5918200"/>
          <p14:tracePt t="98288" x="4826000" y="5918200"/>
          <p14:tracePt t="98293" x="4946650" y="5918200"/>
          <p14:tracePt t="98306" x="5029200" y="5918200"/>
          <p14:tracePt t="98323" x="5194300" y="5918200"/>
          <p14:tracePt t="98325" x="5283200" y="5918200"/>
          <p14:tracePt t="98339" x="5397500" y="5918200"/>
          <p14:tracePt t="98355" x="5524500" y="5918200"/>
          <p14:tracePt t="98372" x="5670550" y="5918200"/>
          <p14:tracePt t="98388" x="5791200" y="5918200"/>
          <p14:tracePt t="98405" x="5899150" y="5918200"/>
          <p14:tracePt t="98422" x="5975350" y="5918200"/>
          <p14:tracePt t="98439" x="6007100" y="5918200"/>
          <p14:tracePt t="98455" x="6013450" y="5918200"/>
          <p14:tracePt t="98716" x="6007100" y="5918200"/>
          <p14:tracePt t="98725" x="5975350" y="5918200"/>
          <p14:tracePt t="98732" x="5930900" y="5918200"/>
          <p14:tracePt t="98740" x="5867400" y="5924550"/>
          <p14:tracePt t="98756" x="5683250" y="5949950"/>
          <p14:tracePt t="98772" x="5422900" y="5988050"/>
          <p14:tracePt t="98789" x="5073650" y="6000750"/>
          <p14:tracePt t="98806" x="4743450" y="6000750"/>
          <p14:tracePt t="98823" x="4514850" y="6000750"/>
          <p14:tracePt t="98839" x="4254500" y="6000750"/>
          <p14:tracePt t="98856" x="4025900" y="6000750"/>
          <p14:tracePt t="98861" x="3905250" y="6000750"/>
          <p14:tracePt t="98873" x="3803650" y="6000750"/>
          <p14:tracePt t="98889" x="3632200" y="6000750"/>
          <p14:tracePt t="98894" x="3562350" y="6000750"/>
          <p14:tracePt t="98907" x="3517900" y="6000750"/>
          <p14:tracePt t="98909" x="3473450" y="6000750"/>
          <p14:tracePt t="98923" x="3378200" y="6000750"/>
          <p14:tracePt t="98939" x="3270250" y="6000750"/>
          <p14:tracePt t="98956" x="3162300" y="6000750"/>
          <p14:tracePt t="98972" x="3060700" y="6000750"/>
          <p14:tracePt t="98989" x="2927350" y="6000750"/>
          <p14:tracePt t="99006" x="2781300" y="6000750"/>
          <p14:tracePt t="99022" x="2622550" y="6000750"/>
          <p14:tracePt t="99039" x="2489200" y="6000750"/>
          <p14:tracePt t="99056" x="2419350" y="6000750"/>
          <p14:tracePt t="99072" x="2406650" y="6007100"/>
          <p14:tracePt t="99157" x="2400300" y="6007100"/>
          <p14:tracePt t="99316" x="2381250" y="6007100"/>
          <p14:tracePt t="99333" x="2374900" y="6007100"/>
          <p14:tracePt t="99341" x="2368550" y="6007100"/>
          <p14:tracePt t="99351" x="2362200" y="6007100"/>
          <p14:tracePt t="99372" x="2355850" y="6007100"/>
          <p14:tracePt t="99388" x="2349500" y="5994400"/>
          <p14:tracePt t="99395" x="2343150" y="5988050"/>
          <p14:tracePt t="99415" x="2343150" y="5981700"/>
          <p14:tracePt t="99429" x="2330450" y="5969000"/>
          <p14:tracePt t="99493" x="2330450" y="5962650"/>
          <p14:tracePt t="99509" x="2330450" y="5956300"/>
          <p14:tracePt t="99517" x="2330450" y="5949950"/>
          <p14:tracePt t="99533" x="2336800" y="5943600"/>
          <p14:tracePt t="99545" x="2336800" y="5937250"/>
          <p14:tracePt t="99562" x="2336800" y="5924550"/>
          <p14:tracePt t="99581" x="2343150" y="5924550"/>
          <p14:tracePt t="99595" x="2349500" y="5918200"/>
          <p14:tracePt t="99612" x="2349500" y="5911850"/>
          <p14:tracePt t="99629" x="2349500" y="5905500"/>
          <p14:tracePt t="99645" x="2349500" y="5899150"/>
          <p14:tracePt t="99669" x="2349500" y="5892800"/>
          <p14:tracePt t="99679" x="2349500" y="5886450"/>
          <p14:tracePt t="99733" x="2381250" y="5886450"/>
          <p14:tracePt t="99741" x="2432050" y="5886450"/>
          <p14:tracePt t="99750" x="2514600" y="5886450"/>
          <p14:tracePt t="99763" x="2736850" y="5886450"/>
          <p14:tracePt t="99780" x="3136900" y="5886450"/>
          <p14:tracePt t="99796" x="3873500" y="5886450"/>
          <p14:tracePt t="99812" x="4813300" y="5886450"/>
          <p14:tracePt t="99829" x="5765800" y="5854700"/>
          <p14:tracePt t="99845" x="6680200" y="5772150"/>
          <p14:tracePt t="99862" x="7397750" y="5657850"/>
          <p14:tracePt t="99879" x="7975600" y="5575300"/>
          <p14:tracePt t="99896" x="8477250" y="5492750"/>
          <p14:tracePt t="99912" x="8972550" y="5429250"/>
          <p14:tracePt t="99917" x="9334500" y="5353050"/>
          <p14:tracePt t="99929" x="9626600" y="5295900"/>
          <p14:tracePt t="99946" x="10306050" y="5162550"/>
          <p14:tracePt t="99950" x="10604500" y="5080000"/>
          <p14:tracePt t="99984" x="11303000" y="4921250"/>
          <p14:tracePt t="99992" x="11512550" y="4845050"/>
          <p14:tracePt t="100005" x="11569700" y="4838700"/>
          <p14:tracePt t="100008" x="11601450" y="4832350"/>
          <p14:tracePt t="100013" x="11639550" y="4819650"/>
          <p14:tracePt t="100029" x="11664950" y="4806950"/>
          <p14:tracePt t="100046" x="11696700" y="4800600"/>
          <p14:tracePt t="100062" x="11715750" y="4787900"/>
          <p14:tracePt t="100079" x="11741150" y="4781550"/>
          <p14:tracePt t="100096" x="11747500" y="4775200"/>
          <p14:tracePt t="100181" x="11715750" y="4775200"/>
          <p14:tracePt t="100189" x="11671300" y="4775200"/>
          <p14:tracePt t="100196" x="11576050" y="4775200"/>
          <p14:tracePt t="100212" x="11398250" y="4775200"/>
          <p14:tracePt t="100229" x="11195050" y="4775200"/>
          <p14:tracePt t="100246" x="10972800" y="4775200"/>
          <p14:tracePt t="100262" x="10642600" y="4813300"/>
          <p14:tracePt t="100279" x="10267950" y="4870450"/>
          <p14:tracePt t="100296" x="9937750" y="4921250"/>
          <p14:tracePt t="100312" x="9766300" y="4940300"/>
          <p14:tracePt t="100329" x="9690100" y="4953000"/>
          <p14:tracePt t="100334" x="9683750" y="4953000"/>
          <p14:tracePt t="100397" x="9696450" y="4953000"/>
          <p14:tracePt t="100405" x="9715500" y="4953000"/>
          <p14:tracePt t="100413" x="9759950" y="4953000"/>
          <p14:tracePt t="100429" x="9817100" y="4946650"/>
          <p14:tracePt t="100446" x="9874250" y="4940300"/>
          <p14:tracePt t="100463" x="9956800" y="4940300"/>
          <p14:tracePt t="100479" x="10096500" y="4940300"/>
          <p14:tracePt t="100496" x="10306050" y="4940300"/>
          <p14:tracePt t="100513" x="10566400" y="4940300"/>
          <p14:tracePt t="100529" x="10801350" y="4914900"/>
          <p14:tracePt t="100546" x="10972800" y="4895850"/>
          <p14:tracePt t="100549" x="11036300" y="4895850"/>
          <p14:tracePt t="100564" x="11106150" y="4895850"/>
          <p14:tracePt t="100579" x="11112500" y="4895850"/>
          <p14:tracePt t="100653" x="11118850" y="4889500"/>
          <p14:tracePt t="100677" x="11106150" y="4889500"/>
          <p14:tracePt t="100685" x="11074400" y="4889500"/>
          <p14:tracePt t="100696" x="11061700" y="4889500"/>
          <p14:tracePt t="100713" x="11049000" y="4889500"/>
          <p14:tracePt t="100729" x="11036300" y="4889500"/>
          <p14:tracePt t="100747" x="11029950" y="4895850"/>
          <p14:tracePt t="100764" x="10985500" y="4895850"/>
          <p14:tracePt t="100782" x="10941050" y="4908550"/>
          <p14:tracePt t="100796" x="10845800" y="4921250"/>
          <p14:tracePt t="100813" x="10737850" y="4933950"/>
          <p14:tracePt t="100830" x="10648950" y="4953000"/>
          <p14:tracePt t="100846" x="10579100" y="4959350"/>
          <p14:tracePt t="100863" x="10553700" y="4965700"/>
          <p14:tracePt t="100880" x="10521950" y="4984750"/>
          <p14:tracePt t="100934" x="10528300" y="4997450"/>
          <p14:tracePt t="100941" x="10534650" y="5003800"/>
          <p14:tracePt t="100950" x="10553700" y="5003800"/>
          <p14:tracePt t="100964" x="10591800" y="5003800"/>
          <p14:tracePt t="100980" x="10623550" y="5003800"/>
          <p14:tracePt t="100982" x="10642600" y="5003800"/>
          <p14:tracePt t="100997" x="10693400" y="5003800"/>
          <p14:tracePt t="101013" x="10731500" y="5003800"/>
          <p14:tracePt t="101030" x="10807700" y="5003800"/>
          <p14:tracePt t="101046" x="10902950" y="5003800"/>
          <p14:tracePt t="101063" x="11042650" y="5003800"/>
          <p14:tracePt t="101079" x="11176000" y="5003800"/>
          <p14:tracePt t="101096" x="11283950" y="5003800"/>
          <p14:tracePt t="101113" x="11372850" y="5003800"/>
          <p14:tracePt t="101130" x="11417300" y="5003800"/>
          <p14:tracePt t="101134" x="11423650" y="5003800"/>
          <p14:tracePt t="101146" x="11430000" y="5003800"/>
          <p14:tracePt t="101461" x="11410950" y="5003800"/>
          <p14:tracePt t="101468" x="11328400" y="5003800"/>
          <p14:tracePt t="101477" x="11233150" y="5003800"/>
          <p14:tracePt t="101485" x="11087100" y="5003800"/>
          <p14:tracePt t="101502" x="10763250" y="5003800"/>
          <p14:tracePt t="101519" x="10287000" y="5048250"/>
          <p14:tracePt t="101536" x="9817100" y="5111750"/>
          <p14:tracePt t="101553" x="9404350" y="5162550"/>
          <p14:tracePt t="101569" x="9080500" y="5162550"/>
          <p14:tracePt t="101586" x="8756650" y="5162550"/>
          <p14:tracePt t="101590" x="8540750" y="5162550"/>
          <p14:tracePt t="101603" x="8388350" y="5162550"/>
          <p14:tracePt t="101620" x="8115300" y="5162550"/>
          <p14:tracePt t="101638" x="7994650" y="5162550"/>
          <p14:tracePt t="101653" x="7886700" y="5162550"/>
          <p14:tracePt t="101671" x="7823200" y="5162550"/>
          <p14:tracePt t="101678" x="7791450" y="5168900"/>
          <p14:tracePt t="101686" x="7766050" y="5168900"/>
          <p14:tracePt t="101702" x="7753350" y="5168900"/>
          <p14:tracePt t="101990" x="7766050" y="5143500"/>
          <p14:tracePt t="101998" x="7797800" y="5118100"/>
          <p14:tracePt t="102006" x="7816850" y="5099050"/>
          <p14:tracePt t="102015" x="7874000" y="5067300"/>
          <p14:tracePt t="102031" x="8007350" y="4997450"/>
          <p14:tracePt t="102048" x="8140700" y="4978400"/>
          <p14:tracePt t="102065" x="8248650" y="4959350"/>
          <p14:tracePt t="102082" x="8274050" y="4959350"/>
          <p14:tracePt t="102286" x="8267700" y="4959350"/>
          <p14:tracePt t="102294" x="8248650" y="4959350"/>
          <p14:tracePt t="102310" x="8229600" y="4959350"/>
          <p14:tracePt t="102326" x="8216900" y="4959350"/>
          <p14:tracePt t="102335" x="8204200" y="4959350"/>
          <p14:tracePt t="102344" x="8197850" y="4965700"/>
          <p14:tracePt t="102361" x="8166100" y="4972050"/>
          <p14:tracePt t="102368" x="8147050" y="4972050"/>
          <p14:tracePt t="102378" x="8134350" y="4984750"/>
          <p14:tracePt t="102395" x="8089900" y="4997450"/>
          <p14:tracePt t="102399" x="8083550" y="4997450"/>
          <p14:tracePt t="102566" x="8077200" y="5003800"/>
          <p14:tracePt t="102583" x="8070850" y="5003800"/>
          <p14:tracePt t="102630" x="8064500" y="5010150"/>
          <p14:tracePt t="102847" x="8064500" y="5016500"/>
          <p14:tracePt t="102854" x="8058150" y="5016500"/>
          <p14:tracePt t="102863" x="8045450" y="5022850"/>
          <p14:tracePt t="102871" x="8026400" y="5029200"/>
          <p14:tracePt t="102888" x="7981950" y="5073650"/>
          <p14:tracePt t="102905" x="7874000" y="5118100"/>
          <p14:tracePt t="102921" x="7702550" y="5181600"/>
          <p14:tracePt t="102938" x="7410450" y="5264150"/>
          <p14:tracePt t="102943" x="7188200" y="5327650"/>
          <p14:tracePt t="102955" x="6972300" y="5391150"/>
          <p14:tracePt t="102973" x="6483350" y="5524500"/>
          <p14:tracePt t="102977" x="6267450" y="5575300"/>
          <p14:tracePt t="102988" x="6051550" y="5638800"/>
          <p14:tracePt t="103006" x="5518150" y="5721350"/>
          <p14:tracePt t="103022" x="5289550" y="5759450"/>
          <p14:tracePt t="103038" x="5118100" y="5772150"/>
          <p14:tracePt t="103055" x="5029200" y="5797550"/>
          <p14:tracePt t="103071" x="4965700" y="5803900"/>
          <p14:tracePt t="103088" x="4953000" y="5803900"/>
          <p14:tracePt t="103105" x="4946650" y="5803900"/>
          <p14:tracePt t="103121" x="4933950" y="5810250"/>
          <p14:tracePt t="103138" x="4908550" y="5822950"/>
          <p14:tracePt t="103154" x="4845050" y="5835650"/>
          <p14:tracePt t="103171" x="4718050" y="5873750"/>
          <p14:tracePt t="103174" x="4641850" y="5899150"/>
          <p14:tracePt t="103188" x="4540250" y="5905500"/>
          <p14:tracePt t="103205" x="4260850" y="5949950"/>
          <p14:tracePt t="103221" x="4140200" y="5956300"/>
          <p14:tracePt t="103238" x="4057650" y="5962650"/>
          <p14:tracePt t="103255" x="3981450" y="5962650"/>
          <p14:tracePt t="103272" x="3924300" y="5962650"/>
          <p14:tracePt t="103288" x="3892550" y="5962650"/>
          <p14:tracePt t="103305" x="3886200" y="5962650"/>
          <p14:tracePt t="103334" x="3879850" y="5962650"/>
          <p14:tracePt t="103350" x="3892550" y="5988050"/>
          <p14:tracePt t="103359" x="3975100" y="5994400"/>
          <p14:tracePt t="103373" x="4235450" y="6019800"/>
          <p14:tracePt t="103390" x="4432300" y="6019800"/>
          <p14:tracePt t="103405" x="4787900" y="6007100"/>
          <p14:tracePt t="103408" x="4813300" y="6007100"/>
          <p14:tracePt t="103519" x="4832350" y="6019800"/>
          <p14:tracePt t="103527" x="4845050" y="6019800"/>
          <p14:tracePt t="103538" x="4851400" y="6038850"/>
          <p14:tracePt t="103555" x="4857750" y="6045200"/>
          <p14:tracePt t="103581" x="4826000" y="6045200"/>
          <p14:tracePt t="103591" x="4800600" y="6038850"/>
          <p14:tracePt t="103605" x="4768850" y="6038850"/>
          <p14:tracePt t="103622" x="4730750" y="6038850"/>
          <p14:tracePt t="103640" x="4711700" y="6038850"/>
          <p14:tracePt t="103655" x="4699000" y="6038850"/>
          <p14:tracePt t="103672" x="4667250" y="6045200"/>
          <p14:tracePt t="103689" x="4597400" y="6045200"/>
          <p14:tracePt t="103696" x="4546600" y="6045200"/>
          <p14:tracePt t="103705" x="4483100" y="6045200"/>
          <p14:tracePt t="103722" x="4375150" y="6045200"/>
          <p14:tracePt t="103739" x="4337050" y="6045200"/>
          <p14:tracePt t="103759" x="4324350" y="6045200"/>
          <p14:tracePt t="103775" x="4311650" y="6045200"/>
          <p14:tracePt t="103791" x="4254500" y="6045200"/>
          <p14:tracePt t="103805" x="4184650" y="6045200"/>
          <p14:tracePt t="103822" x="4051300" y="6032500"/>
          <p14:tracePt t="103839" x="3943350" y="6026150"/>
          <p14:tracePt t="103856" x="3797300" y="6007100"/>
          <p14:tracePt t="103872" x="3619500" y="5975350"/>
          <p14:tracePt t="103889" x="3460750" y="5937250"/>
          <p14:tracePt t="103906" x="3308350" y="5924550"/>
          <p14:tracePt t="103922" x="3213100" y="5899150"/>
          <p14:tracePt t="103927" x="3175000" y="5899150"/>
          <p14:tracePt t="103939" x="3155950" y="5892800"/>
          <p14:tracePt t="103956" x="3111500" y="5886450"/>
          <p14:tracePt t="103961" x="3105150" y="5886450"/>
          <p14:tracePt t="103974" x="3079750" y="5886450"/>
          <p14:tracePt t="103990" x="3054350" y="5880100"/>
          <p14:tracePt t="104006" x="3035300" y="5880100"/>
          <p14:tracePt t="104022" x="2965450" y="5867400"/>
          <p14:tracePt t="104039" x="2901950" y="5861050"/>
          <p14:tracePt t="104056" x="2844800" y="5848350"/>
          <p14:tracePt t="104072" x="2825750" y="5848350"/>
          <p14:tracePt t="104089" x="2781300" y="5835650"/>
          <p14:tracePt t="104106" x="2692400" y="5803900"/>
          <p14:tracePt t="104122" x="2597150" y="5784850"/>
          <p14:tracePt t="104129" x="2527300" y="5759450"/>
          <p14:tracePt t="104139" x="2482850" y="5759450"/>
          <p14:tracePt t="104157" x="2406650" y="5746750"/>
          <p14:tracePt t="104160" x="2374900" y="5746750"/>
          <p14:tracePt t="104173" x="2355850" y="5746750"/>
          <p14:tracePt t="104176" x="2336800" y="5734050"/>
          <p14:tracePt t="104189" x="2330450" y="5734050"/>
          <p14:tracePt t="104375" x="2324100" y="5734050"/>
          <p14:tracePt t="104399" x="2317750" y="5734050"/>
          <p14:tracePt t="104471" x="2311400" y="5734050"/>
          <p14:tracePt t="104488" x="2305050" y="5734050"/>
          <p14:tracePt t="104503" x="2298700" y="5734050"/>
          <p14:tracePt t="104511" x="2292350" y="5740400"/>
          <p14:tracePt t="104527" x="2286000" y="5746750"/>
          <p14:tracePt t="104543" x="2273300" y="5753100"/>
          <p14:tracePt t="104558" x="2273300" y="5759450"/>
          <p14:tracePt t="104566" x="2260600" y="5765800"/>
          <p14:tracePt t="104583" x="2254250" y="5765800"/>
          <p14:tracePt t="104600" x="2235200" y="5778500"/>
          <p14:tracePt t="104671" x="2228850" y="5778500"/>
          <p14:tracePt t="104700" x="2222500" y="5778500"/>
          <p14:tracePt t="104709" x="2216150" y="5778500"/>
          <p14:tracePt t="104726" x="2209800" y="5778500"/>
          <p14:tracePt t="104734" x="2203450" y="5778500"/>
          <p14:tracePt t="104750" x="2184400" y="5791200"/>
          <p14:tracePt t="104767" x="2165350" y="5791200"/>
          <p14:tracePt t="104783" x="2139950" y="5810250"/>
          <p14:tracePt t="104800" x="2127250" y="5816600"/>
          <p14:tracePt t="104911" x="2152650" y="5816600"/>
          <p14:tracePt t="104920" x="2203450" y="5816600"/>
          <p14:tracePt t="104927" x="2266950" y="5816600"/>
          <p14:tracePt t="104936" x="2324100" y="5816600"/>
          <p14:tracePt t="104950" x="2432050" y="5816600"/>
          <p14:tracePt t="104986" x="2578100" y="5816600"/>
          <p14:tracePt t="104988" x="2609850" y="5816600"/>
          <p14:tracePt t="104993" x="2641600" y="5816600"/>
          <p14:tracePt t="105000" x="2667000" y="5816600"/>
          <p14:tracePt t="105017" x="2711450" y="5816600"/>
          <p14:tracePt t="105034" x="2768600" y="5816600"/>
          <p14:tracePt t="105050" x="2882900" y="5816600"/>
          <p14:tracePt t="105067" x="3054350" y="5816600"/>
          <p14:tracePt t="105073" x="3149600" y="5803900"/>
          <p14:tracePt t="105084" x="3225800" y="5797550"/>
          <p14:tracePt t="105101" x="3333750" y="5778500"/>
          <p14:tracePt t="105105" x="3365500" y="5778500"/>
          <p14:tracePt t="105118" x="3403600" y="5765800"/>
          <p14:tracePt t="105136" x="3441700" y="5759450"/>
          <p14:tracePt t="105424" x="3435350" y="5759450"/>
          <p14:tracePt t="105432" x="3422650" y="5759450"/>
          <p14:tracePt t="105439" x="3403600" y="5759450"/>
          <p14:tracePt t="105449" x="3384550" y="5759450"/>
          <p14:tracePt t="105465" x="3346450" y="5765800"/>
          <p14:tracePt t="105471" x="3327400" y="5765800"/>
          <p14:tracePt t="105482" x="3314700" y="5765800"/>
          <p14:tracePt t="105499" x="3302000" y="5772150"/>
          <p14:tracePt t="105515" x="3295650" y="5772150"/>
          <p14:tracePt t="105575" x="3282950" y="5772150"/>
          <p14:tracePt t="105584" x="3276600" y="5772150"/>
          <p14:tracePt t="105591" x="3270250" y="5778500"/>
          <p14:tracePt t="105776" x="3276600" y="5778500"/>
          <p14:tracePt t="105785" x="3282950" y="5778500"/>
          <p14:tracePt t="105800" x="3295650" y="5778500"/>
          <p14:tracePt t="105807" x="3302000" y="5778500"/>
          <p14:tracePt t="105823" x="3321050" y="5778500"/>
          <p14:tracePt t="105832" x="3333750" y="5778500"/>
          <p14:tracePt t="105849" x="3359150" y="5791200"/>
          <p14:tracePt t="105866" x="3378200" y="5791200"/>
          <p14:tracePt t="105882" x="3409950" y="5797550"/>
          <p14:tracePt t="105899" x="3441700" y="5803900"/>
          <p14:tracePt t="105916" x="3479800" y="5822950"/>
          <p14:tracePt t="105922" x="3498850" y="5829300"/>
          <p14:tracePt t="105932" x="3530600" y="5835650"/>
          <p14:tracePt t="105951" x="3638550" y="5854700"/>
          <p14:tracePt t="105967" x="3733800" y="5861050"/>
          <p14:tracePt t="105982" x="3841750" y="5892800"/>
          <p14:tracePt t="105999" x="3981450" y="5911850"/>
          <p14:tracePt t="106016" x="4146550" y="5937250"/>
          <p14:tracePt t="106032" x="4286250" y="5956300"/>
          <p14:tracePt t="106049" x="4425950" y="5969000"/>
          <p14:tracePt t="106066" x="4521200" y="5969000"/>
          <p14:tracePt t="106082" x="4660900" y="5988050"/>
          <p14:tracePt t="106099" x="4787900" y="5994400"/>
          <p14:tracePt t="106116" x="4908550" y="5994400"/>
          <p14:tracePt t="106122" x="4959350" y="5994400"/>
          <p14:tracePt t="106133" x="5016500" y="5994400"/>
          <p14:tracePt t="106151" x="5118100" y="5994400"/>
          <p14:tracePt t="106154" x="5181600" y="5994400"/>
          <p14:tracePt t="106166" x="5308600" y="5994400"/>
          <p14:tracePt t="106182" x="5448300" y="5994400"/>
          <p14:tracePt t="106199" x="5575300" y="5994400"/>
          <p14:tracePt t="106215" x="5695950" y="5994400"/>
          <p14:tracePt t="106232" x="5778500" y="5994400"/>
          <p14:tracePt t="106249" x="5848350" y="5981700"/>
          <p14:tracePt t="106266" x="5937250" y="5975350"/>
          <p14:tracePt t="106282" x="6045200" y="5956300"/>
          <p14:tracePt t="106299" x="6229350" y="5924550"/>
          <p14:tracePt t="106305" x="6324600" y="5911850"/>
          <p14:tracePt t="106316" x="6413500" y="5899150"/>
          <p14:tracePt t="106333" x="6540500" y="5873750"/>
          <p14:tracePt t="106337" x="6597650" y="5854700"/>
          <p14:tracePt t="106350" x="6623050" y="5848350"/>
          <p14:tracePt t="106368" x="6724650" y="5822950"/>
          <p14:tracePt t="106383" x="6775450" y="5803900"/>
          <p14:tracePt t="106399" x="6813550" y="5791200"/>
          <p14:tracePt t="106416" x="6832600" y="5778500"/>
          <p14:tracePt t="106433" x="6845300" y="5772150"/>
          <p14:tracePt t="106449" x="6851650" y="5759450"/>
          <p14:tracePt t="106466" x="6858000" y="5727700"/>
          <p14:tracePt t="106472" x="6864350" y="5708650"/>
          <p14:tracePt t="106483" x="6870700" y="5702300"/>
          <p14:tracePt t="106500" x="6896100" y="5657850"/>
          <p14:tracePt t="106505" x="6896100" y="5638800"/>
          <p14:tracePt t="106516" x="6902450" y="5619750"/>
          <p14:tracePt t="106533" x="6908800" y="5600700"/>
          <p14:tracePt t="106536" x="6908800" y="5588000"/>
          <p14:tracePt t="106552" x="6915150" y="5568950"/>
          <p14:tracePt t="106567" x="6915150" y="5562600"/>
          <p14:tracePt t="106583" x="6915150" y="5543550"/>
          <p14:tracePt t="106599" x="6915150" y="5518150"/>
          <p14:tracePt t="106616" x="6896100" y="5486400"/>
          <p14:tracePt t="106633" x="6819900" y="5448300"/>
          <p14:tracePt t="106649" x="6711950" y="5416550"/>
          <p14:tracePt t="106666" x="6578600" y="5403850"/>
          <p14:tracePt t="106673" x="6527800" y="5397500"/>
          <p14:tracePt t="106683" x="6438900" y="5378450"/>
          <p14:tracePt t="106699" x="6248400" y="5365750"/>
          <p14:tracePt t="106716" x="6026150" y="5353050"/>
          <p14:tracePt t="106720" x="5924550" y="5334000"/>
          <p14:tracePt t="106733" x="5848350" y="5334000"/>
          <p14:tracePt t="106750" x="5683250" y="5314950"/>
          <p14:tracePt t="106766" x="5607050" y="5295900"/>
          <p14:tracePt t="106783" x="5505450" y="5289550"/>
          <p14:tracePt t="106799" x="5378450" y="5270500"/>
          <p14:tracePt t="106816" x="5207000" y="5245100"/>
          <p14:tracePt t="106833" x="5035550" y="5226050"/>
          <p14:tracePt t="106850" x="4857750" y="5213350"/>
          <p14:tracePt t="106866" x="4648200" y="5213350"/>
          <p14:tracePt t="106883" x="4457700" y="5213350"/>
          <p14:tracePt t="106900" x="4279900" y="5213350"/>
          <p14:tracePt t="106906" x="4216400" y="5213350"/>
          <p14:tracePt t="106917" x="4127500" y="5213350"/>
          <p14:tracePt t="106933" x="4013200" y="5213350"/>
          <p14:tracePt t="106937" x="3949700" y="5213350"/>
          <p14:tracePt t="106952" x="3841750" y="5213350"/>
          <p14:tracePt t="106967" x="3752850" y="5213350"/>
          <p14:tracePt t="106983" x="3657600" y="5213350"/>
          <p14:tracePt t="107000" x="3562350" y="5219700"/>
          <p14:tracePt t="107016" x="3448050" y="5251450"/>
          <p14:tracePt t="107033" x="3359150" y="5283200"/>
          <p14:tracePt t="107050" x="3295650" y="5295900"/>
          <p14:tracePt t="107067" x="3232150" y="5327650"/>
          <p14:tracePt t="107083" x="3225800" y="5340350"/>
          <p14:tracePt t="107100" x="3213100" y="5353050"/>
          <p14:tracePt t="107117" x="3206750" y="5372100"/>
          <p14:tracePt t="107121" x="3200400" y="5397500"/>
          <p14:tracePt t="107134" x="3200400" y="5429250"/>
          <p14:tracePt t="107151" x="3200400" y="5473700"/>
          <p14:tracePt t="107154" x="3200400" y="5492750"/>
          <p14:tracePt t="107167" x="3200400" y="5524500"/>
          <p14:tracePt t="107168" x="3200400" y="5549900"/>
          <p14:tracePt t="107183" x="3200400" y="5594350"/>
          <p14:tracePt t="107199" x="3200400" y="5632450"/>
          <p14:tracePt t="107216" x="3181350" y="5676900"/>
          <p14:tracePt t="107233" x="3175000" y="5708650"/>
          <p14:tracePt t="107250" x="3168650" y="5753100"/>
          <p14:tracePt t="107266" x="3168650" y="5765800"/>
          <p14:tracePt t="107283" x="3168650" y="5778500"/>
          <p14:tracePt t="107300" x="3168650" y="5784850"/>
          <p14:tracePt t="107317" x="3168650" y="5797550"/>
          <p14:tracePt t="107333" x="3175000" y="5803900"/>
          <p14:tracePt t="107351" x="3181350" y="5810250"/>
          <p14:tracePt t="107367" x="3187700" y="5810250"/>
          <p14:tracePt t="107384" x="3213100" y="5810250"/>
          <p14:tracePt t="107400" x="3225800" y="5816600"/>
          <p14:tracePt t="107417" x="3238500" y="5816600"/>
          <p14:tracePt t="107434" x="3251200" y="5816600"/>
          <p14:tracePt t="107450" x="3257550" y="5816600"/>
          <p14:tracePt t="107472" x="3270250" y="5816600"/>
          <p14:tracePt t="107484" x="3276600" y="5822950"/>
          <p14:tracePt t="107500" x="3276600" y="5829300"/>
          <p14:tracePt t="107521" x="3282950" y="5829300"/>
          <p14:tracePt t="107535" x="3295650" y="5829300"/>
          <p14:tracePt t="107538" x="3302000" y="5829300"/>
          <p14:tracePt t="107551" x="3333750" y="5829300"/>
          <p14:tracePt t="107567" x="3352800" y="5829300"/>
          <p14:tracePt t="107584" x="3422650" y="5829300"/>
          <p14:tracePt t="107600" x="3473450" y="5835650"/>
          <p14:tracePt t="107617" x="3505200" y="5842000"/>
          <p14:tracePt t="107634" x="3562350" y="5842000"/>
          <p14:tracePt t="107650" x="3619500" y="5861050"/>
          <p14:tracePt t="107667" x="3670300" y="5861050"/>
          <p14:tracePt t="107674" x="3702050" y="5861050"/>
          <p14:tracePt t="107684" x="3727450" y="5861050"/>
          <p14:tracePt t="107700" x="3765550" y="5861050"/>
          <p14:tracePt t="107717" x="3790950" y="5861050"/>
          <p14:tracePt t="107722" x="3797300" y="5861050"/>
          <p14:tracePt t="107734" x="3803650" y="5861050"/>
          <p14:tracePt t="107817" x="3810000" y="5861050"/>
          <p14:tracePt t="107833" x="3829050" y="5861050"/>
          <p14:tracePt t="107841" x="3848100" y="5861050"/>
          <p14:tracePt t="107851" x="3867150" y="5861050"/>
          <p14:tracePt t="107867" x="3924300" y="5861050"/>
          <p14:tracePt t="107884" x="4000500" y="5861050"/>
          <p14:tracePt t="107890" x="4044950" y="5861050"/>
          <p14:tracePt t="107901" x="4083050" y="5861050"/>
          <p14:tracePt t="107917" x="4159250" y="5861050"/>
          <p14:tracePt t="107922" x="4171950" y="5861050"/>
          <p14:tracePt t="107934" x="4197350" y="5861050"/>
          <p14:tracePt t="108416" x="4197350" y="5854700"/>
          <p14:tracePt t="108425" x="4178300" y="5848350"/>
          <p14:tracePt t="108433" x="4133850" y="5848350"/>
          <p14:tracePt t="108441" x="4089400" y="5835650"/>
          <p14:tracePt t="108458" x="3987800" y="5829300"/>
          <p14:tracePt t="108474" x="3898900" y="5816600"/>
          <p14:tracePt t="108491" x="3835400" y="5810250"/>
          <p14:tracePt t="108508" x="3797300" y="5810250"/>
          <p14:tracePt t="108513" x="3784600" y="5810250"/>
          <p14:tracePt t="108569" x="3778250" y="5810250"/>
          <p14:tracePt t="108585" x="3765550" y="5810250"/>
          <p14:tracePt t="108594" x="3752850" y="5810250"/>
          <p14:tracePt t="108600" x="3727450" y="5810250"/>
          <p14:tracePt t="108609" x="3695700" y="5810250"/>
          <p14:tracePt t="108625" x="3632200" y="5810250"/>
          <p14:tracePt t="108641" x="3524250" y="5810250"/>
          <p14:tracePt t="108658" x="3441700" y="5810250"/>
          <p14:tracePt t="108675" x="3384550" y="5810250"/>
          <p14:tracePt t="108683" x="3371850" y="5810250"/>
          <p14:tracePt t="108691" x="3352800" y="5810250"/>
          <p14:tracePt t="108832" x="3346450" y="5810250"/>
          <p14:tracePt t="108881" x="3333750" y="5810250"/>
          <p14:tracePt t="108921" x="3327400" y="5803900"/>
          <p14:tracePt t="108993" x="3321050" y="5797550"/>
          <p14:tracePt t="109025" x="3314700" y="5791200"/>
          <p14:tracePt t="109033" x="3308350" y="5791200"/>
          <p14:tracePt t="109042" x="3295650" y="5778500"/>
          <p14:tracePt t="109058" x="3276600" y="5772150"/>
          <p14:tracePt t="109075" x="3263900" y="5753100"/>
          <p14:tracePt t="109092" x="3257550" y="5746750"/>
          <p14:tracePt t="109099" x="3251200" y="5734050"/>
          <p14:tracePt t="109113" x="3244850" y="5721350"/>
          <p14:tracePt t="109125" x="3232150" y="5708650"/>
          <p14:tracePt t="109142" x="3232150" y="5695950"/>
          <p14:tracePt t="109147" x="3232150" y="5683250"/>
          <p14:tracePt t="109159" x="3232150" y="5670550"/>
          <p14:tracePt t="109177" x="3225800" y="5645150"/>
          <p14:tracePt t="109192" x="3225800" y="5619750"/>
          <p14:tracePt t="109208" x="3219450" y="5594350"/>
          <p14:tracePt t="109225" x="3219450" y="5575300"/>
          <p14:tracePt t="109241" x="3219450" y="5568950"/>
          <p14:tracePt t="109260" x="3219450" y="5556250"/>
          <p14:tracePt t="109275" x="3219450" y="5543550"/>
          <p14:tracePt t="109292" x="3219450" y="5524500"/>
          <p14:tracePt t="109308" x="3219450" y="5492750"/>
          <p14:tracePt t="109325" x="3232150" y="5448300"/>
          <p14:tracePt t="109330" x="3232150" y="5435600"/>
          <p14:tracePt t="109342" x="3238500" y="5416550"/>
          <p14:tracePt t="109359" x="3244850" y="5403850"/>
          <p14:tracePt t="109362" x="3244850" y="5391150"/>
          <p14:tracePt t="109375" x="3244850" y="5384800"/>
          <p14:tracePt t="109392" x="3251200" y="5372100"/>
          <p14:tracePt t="109409" x="3257550" y="5372100"/>
          <p14:tracePt t="109425" x="3257550" y="5359400"/>
          <p14:tracePt t="109442" x="3270250" y="5334000"/>
          <p14:tracePt t="109459" x="3282950" y="5327650"/>
          <p14:tracePt t="109475" x="3282950" y="5321300"/>
          <p14:tracePt t="109492" x="3308350" y="5308600"/>
          <p14:tracePt t="109496" x="3314700" y="5308600"/>
          <p14:tracePt t="109515" x="3327400" y="5308600"/>
          <p14:tracePt t="109526" x="3333750" y="5308600"/>
          <p14:tracePt t="109542" x="3340100" y="5302250"/>
          <p14:tracePt t="109559" x="3352800" y="5302250"/>
          <p14:tracePt t="109585" x="3359150" y="5302250"/>
          <p14:tracePt t="109609" x="3365500" y="5302250"/>
          <p14:tracePt t="109625" x="3371850" y="5302250"/>
          <p14:tracePt t="109633" x="3378200" y="5302250"/>
          <p14:tracePt t="109642" x="3384550" y="5302250"/>
          <p14:tracePt t="109659" x="3397250" y="5302250"/>
          <p14:tracePt t="109676" x="3409950" y="5302250"/>
          <p14:tracePt t="109705" x="3422650" y="5302250"/>
          <p14:tracePt t="109729" x="3435350" y="5302250"/>
          <p14:tracePt t="109745" x="3441700" y="5308600"/>
          <p14:tracePt t="109753" x="3448050" y="5314950"/>
          <p14:tracePt t="109763" x="3448050" y="5321300"/>
          <p14:tracePt t="109776" x="3467100" y="5334000"/>
          <p14:tracePt t="109792" x="3473450" y="5340350"/>
          <p14:tracePt t="109809" x="3492500" y="5353050"/>
          <p14:tracePt t="109833" x="3498850" y="5359400"/>
          <p14:tracePt t="109842" x="3505200" y="5359400"/>
          <p14:tracePt t="109859" x="3505200" y="5365750"/>
          <p14:tracePt t="109876" x="3524250" y="5378450"/>
          <p14:tracePt t="109892" x="3530600" y="5384800"/>
          <p14:tracePt t="109909" x="3549650" y="5397500"/>
          <p14:tracePt t="109926" x="3556000" y="5397500"/>
          <p14:tracePt t="109943" x="3568700" y="5410200"/>
          <p14:tracePt t="109946" x="3568700" y="5416550"/>
          <p14:tracePt t="109961" x="3581400" y="5422900"/>
          <p14:tracePt t="109976" x="3587750" y="5429250"/>
          <p14:tracePt t="109992" x="3606800" y="5448300"/>
          <p14:tracePt t="110009" x="3625850" y="5461000"/>
          <p14:tracePt t="110026" x="3638550" y="5473700"/>
          <p14:tracePt t="110042" x="3651250" y="5492750"/>
          <p14:tracePt t="110059" x="3670300" y="5511800"/>
          <p14:tracePt t="110076" x="3676650" y="5524500"/>
          <p14:tracePt t="110093" x="3676650" y="5530850"/>
          <p14:tracePt t="110145" x="3676650" y="5543550"/>
          <p14:tracePt t="110180" x="3676650" y="5549900"/>
          <p14:tracePt t="110186" x="3676650" y="5556250"/>
          <p14:tracePt t="110193" x="3676650" y="5562600"/>
          <p14:tracePt t="110209" x="3683000" y="5575300"/>
          <p14:tracePt t="110226" x="3683000" y="5588000"/>
          <p14:tracePt t="110242" x="3683000" y="5600700"/>
          <p14:tracePt t="110259" x="3683000" y="5613400"/>
          <p14:tracePt t="110276" x="3683000" y="5619750"/>
          <p14:tracePt t="110298" x="3683000" y="5626100"/>
          <p14:tracePt t="110321" x="3683000" y="5632450"/>
          <p14:tracePt t="110338" x="3683000" y="5638800"/>
          <p14:tracePt t="110378" x="3683000" y="5645150"/>
          <p14:tracePt t="110420" x="3683000" y="5651500"/>
          <p14:tracePt t="110449" x="3683000" y="5657850"/>
          <p14:tracePt t="110466" x="3683000" y="5664200"/>
          <p14:tracePt t="110474" x="3683000" y="5670550"/>
          <p14:tracePt t="110504" x="3683000" y="5676900"/>
          <p14:tracePt t="110513" x="3676650" y="5683250"/>
          <p14:tracePt t="110530" x="3670300" y="5683250"/>
          <p14:tracePt t="110545" x="3670300" y="5689600"/>
          <p14:tracePt t="110553" x="3663950" y="5695950"/>
          <p14:tracePt t="110594" x="3663950" y="5702300"/>
          <p14:tracePt t="110610" x="3657600" y="5708650"/>
          <p14:tracePt t="110618" x="3651250" y="5715000"/>
          <p14:tracePt t="110658" x="3644900" y="5721350"/>
          <p14:tracePt t="110674" x="3644900" y="5727700"/>
          <p14:tracePt t="110682" x="3638550" y="5734050"/>
          <p14:tracePt t="110693" x="3632200" y="5734050"/>
          <p14:tracePt t="110710" x="3625850" y="5740400"/>
          <p14:tracePt t="110716" x="3619500" y="5746750"/>
          <p14:tracePt t="110727" x="3613150" y="5746750"/>
          <p14:tracePt t="110744" x="3594100" y="5759450"/>
          <p14:tracePt t="110747" x="3587750" y="5759450"/>
          <p14:tracePt t="110759" x="3575050" y="5765800"/>
          <p14:tracePt t="110776" x="3556000" y="5765800"/>
          <p14:tracePt t="110793" x="3549650" y="5772150"/>
          <p14:tracePt t="110817" x="3543300" y="5772150"/>
          <p14:tracePt t="110826" x="3536950" y="5772150"/>
          <p14:tracePt t="110843" x="3530600" y="5778500"/>
          <p14:tracePt t="110860" x="3505200" y="5778500"/>
          <p14:tracePt t="110876" x="3486150" y="5784850"/>
          <p14:tracePt t="110893" x="3473450" y="5784850"/>
          <p14:tracePt t="110910" x="3454400" y="5784850"/>
          <p14:tracePt t="110926" x="3435350" y="5784850"/>
          <p14:tracePt t="111618" x="3486150" y="5791200"/>
          <p14:tracePt t="111626" x="3562350" y="5791200"/>
          <p14:tracePt t="111635" x="3625850" y="5803900"/>
          <p14:tracePt t="111644" x="3702050" y="5816600"/>
          <p14:tracePt t="111660" x="3848100" y="5829300"/>
          <p14:tracePt t="111677" x="4000500" y="5829300"/>
          <p14:tracePt t="111694" x="4114800" y="5829300"/>
          <p14:tracePt t="111699" x="4146550" y="5829300"/>
          <p14:tracePt t="111710" x="4171950" y="5829300"/>
          <p14:tracePt t="111727" x="4191000" y="5829300"/>
          <p14:tracePt t="111929" x="4197350" y="5829300"/>
          <p14:tracePt t="111938" x="4203700" y="5829300"/>
          <p14:tracePt t="111945" x="4216400" y="5829300"/>
          <p14:tracePt t="111953" x="4222750" y="5829300"/>
          <p14:tracePt t="111970" x="4235450" y="5829300"/>
          <p14:tracePt t="111987" x="4248150" y="5829300"/>
          <p14:tracePt t="112004" x="4273550" y="5829300"/>
          <p14:tracePt t="112020" x="4305300" y="5829300"/>
          <p14:tracePt t="112037" x="4324350" y="5829300"/>
          <p14:tracePt t="112054" x="4330700" y="5829300"/>
          <p14:tracePt t="112098" x="4318000" y="5829300"/>
          <p14:tracePt t="112107" x="4279900" y="5829300"/>
          <p14:tracePt t="112114" x="4235450" y="5829300"/>
          <p14:tracePt t="112124" x="4216400" y="5829300"/>
          <p14:tracePt t="112137" x="4165600" y="5829300"/>
          <p14:tracePt t="112154" x="4152900" y="5829300"/>
          <p14:tracePt t="112507" x="4159250" y="5829300"/>
          <p14:tracePt t="112515" x="4171950" y="5829300"/>
          <p14:tracePt t="112523" x="4191000" y="5829300"/>
          <p14:tracePt t="112532" x="4210050" y="5829300"/>
          <p14:tracePt t="112548" x="4235450" y="5829300"/>
          <p14:tracePt t="112565" x="4254500" y="5829300"/>
          <p14:tracePt t="112582" x="4267200" y="5829300"/>
          <p14:tracePt t="112599" x="4273550" y="5829300"/>
          <p14:tracePt t="112615" x="4286250" y="5829300"/>
          <p14:tracePt t="112635" x="4292600" y="5829300"/>
          <p14:tracePt t="112659" x="4298950" y="5829300"/>
          <p14:tracePt t="112667" x="4305300" y="5829300"/>
          <p14:tracePt t="112683" x="4311650" y="5829300"/>
          <p14:tracePt t="112698" x="4324350" y="5829300"/>
          <p14:tracePt t="112715" x="4343400" y="5829300"/>
          <p14:tracePt t="112732" x="4368800" y="5829300"/>
          <p14:tracePt t="112749" x="4419600" y="5835650"/>
          <p14:tracePt t="112765" x="4464050" y="5835650"/>
          <p14:tracePt t="112782" x="4533900" y="5854700"/>
          <p14:tracePt t="112799" x="4603750" y="5861050"/>
          <p14:tracePt t="112803" x="4622800" y="5861050"/>
          <p14:tracePt t="112815" x="4654550" y="5861050"/>
          <p14:tracePt t="112834" x="4711700" y="5861050"/>
          <p14:tracePt t="112837" x="4743450" y="5861050"/>
          <p14:tracePt t="112849" x="4800600" y="5861050"/>
          <p14:tracePt t="112865" x="4819650" y="5861050"/>
          <p14:tracePt t="112882" x="4895850" y="5861050"/>
          <p14:tracePt t="112899" x="4940300" y="5861050"/>
          <p14:tracePt t="112915" x="4991100" y="5861050"/>
          <p14:tracePt t="112932" x="5022850" y="5861050"/>
          <p14:tracePt t="112948" x="5054600" y="5861050"/>
          <p14:tracePt t="112965" x="5111750" y="5861050"/>
          <p14:tracePt t="112982" x="5162550" y="5861050"/>
          <p14:tracePt t="112999" x="5219700" y="5861050"/>
          <p14:tracePt t="113003" x="5238750" y="5861050"/>
          <p14:tracePt t="113015" x="5270500" y="5861050"/>
          <p14:tracePt t="113033" x="5321300" y="5861050"/>
          <p14:tracePt t="113037" x="5340350" y="5861050"/>
          <p14:tracePt t="113050" x="5378450" y="5861050"/>
          <p14:tracePt t="113066" x="5410200" y="5861050"/>
          <p14:tracePt t="113082" x="5448300" y="5861050"/>
          <p14:tracePt t="113099" x="5499100" y="5861050"/>
          <p14:tracePt t="113116" x="5556250" y="5867400"/>
          <p14:tracePt t="113132" x="5619750" y="5873750"/>
          <p14:tracePt t="113149" x="5676900" y="5886450"/>
          <p14:tracePt t="113166" x="5715000" y="5886450"/>
          <p14:tracePt t="113182" x="5765800" y="5886450"/>
          <p14:tracePt t="113188" x="5778500" y="5886450"/>
          <p14:tracePt t="113199" x="5791200" y="5886450"/>
          <p14:tracePt t="113216" x="5803900" y="5886450"/>
          <p14:tracePt t="113232" x="5822950" y="5886450"/>
          <p14:tracePt t="113234" x="5829300" y="5886450"/>
          <p14:tracePt t="113249" x="5854700" y="5892800"/>
          <p14:tracePt t="113266" x="5873750" y="5892800"/>
          <p14:tracePt t="113282" x="5899150" y="5899150"/>
          <p14:tracePt t="113299" x="5918200" y="5899150"/>
          <p14:tracePt t="113316" x="5969000" y="5918200"/>
          <p14:tracePt t="113332" x="6102350" y="5949950"/>
          <p14:tracePt t="113350" x="6267450" y="6000750"/>
          <p14:tracePt t="113356" x="6318250" y="6007100"/>
          <p14:tracePt t="113369" x="6362700" y="6007100"/>
          <p14:tracePt t="113383" x="6388100" y="6013450"/>
          <p14:tracePt t="113410" x="6394450" y="6013450"/>
          <p14:tracePt t="113540" x="6400800" y="6013450"/>
          <p14:tracePt t="113547" x="6407150" y="6013450"/>
          <p14:tracePt t="113557" x="6419850" y="6013450"/>
          <p14:tracePt t="113566" x="6445250" y="6013450"/>
          <p14:tracePt t="113583" x="6508750" y="6013450"/>
          <p14:tracePt t="113588" x="6553200" y="6013450"/>
          <p14:tracePt t="113599" x="6584950" y="6013450"/>
          <p14:tracePt t="113617" x="6667500" y="6013450"/>
          <p14:tracePt t="113620" x="6692900" y="6013450"/>
          <p14:tracePt t="113634" x="6718300" y="6013450"/>
          <p14:tracePt t="113924" x="6724650" y="6013450"/>
          <p14:tracePt t="113931" x="6731000" y="6013450"/>
          <p14:tracePt t="114051" x="6737350" y="6013450"/>
          <p14:tracePt t="114067" x="6680200" y="6013450"/>
          <p14:tracePt t="114075" x="6565900" y="6013450"/>
          <p14:tracePt t="114291" x="6546850" y="6013450"/>
          <p14:tracePt t="114298" x="6553200" y="6019800"/>
          <p14:tracePt t="114314" x="6559550" y="6038850"/>
          <p14:tracePt t="114322" x="6559550" y="6051550"/>
          <p14:tracePt t="114331" x="6559550" y="6057900"/>
          <p14:tracePt t="114348" x="6559550" y="6083300"/>
          <p14:tracePt t="114365" x="6540500" y="6102350"/>
          <p14:tracePt t="114382" x="6515100" y="6115050"/>
          <p14:tracePt t="114399" x="6477000" y="6108700"/>
          <p14:tracePt t="114415" x="6457950" y="6096000"/>
          <p14:tracePt t="114421" x="6445250" y="6089650"/>
          <p14:tracePt t="114432" x="6432550" y="6083300"/>
          <p14:tracePt t="114448" x="6407150" y="6064250"/>
          <p14:tracePt t="114452" x="6388100" y="6057900"/>
          <p14:tracePt t="114466" x="6356350" y="6045200"/>
          <p14:tracePt t="114482" x="6184900" y="5975350"/>
          <p14:tracePt t="114498" x="6000750" y="5905500"/>
          <p14:tracePt t="114515" x="5791200" y="5848350"/>
          <p14:tracePt t="114532" x="5632450" y="5803900"/>
          <p14:tracePt t="114549" x="5549900" y="5778500"/>
          <p14:tracePt t="114565" x="5537200" y="5778500"/>
          <p14:tracePt t="114588" x="5537200" y="5772150"/>
          <p14:tracePt t="114628" x="5549900" y="5765800"/>
          <p14:tracePt t="114651" x="5562600" y="5765800"/>
          <p14:tracePt t="114700" x="5562600" y="5759450"/>
          <p14:tracePt t="114707" x="5562600" y="5753100"/>
          <p14:tracePt t="114716" x="5556250" y="5746750"/>
          <p14:tracePt t="114732" x="5543550" y="5740400"/>
          <p14:tracePt t="115180" x="5594350" y="5740400"/>
          <p14:tracePt t="115188" x="5670550" y="5740400"/>
          <p14:tracePt t="115196" x="5740400" y="5740400"/>
          <p14:tracePt t="115205" x="5829300" y="5740400"/>
          <p14:tracePt t="115221" x="6026150" y="5740400"/>
          <p14:tracePt t="115238" x="6146800" y="5740400"/>
          <p14:tracePt t="115254" x="6210300" y="5740400"/>
          <p14:tracePt t="115271" x="6223000" y="5740400"/>
          <p14:tracePt t="115443" x="6235700" y="5740400"/>
          <p14:tracePt t="115451" x="6248400" y="5740400"/>
          <p14:tracePt t="115461" x="6267450" y="5740400"/>
          <p14:tracePt t="115467" x="6273800" y="5740400"/>
          <p14:tracePt t="115477" x="6292850" y="5740400"/>
          <p14:tracePt t="115493" x="6324600" y="5740400"/>
          <p14:tracePt t="115510" x="6362700" y="5740400"/>
          <p14:tracePt t="117445" x="6337300" y="5753100"/>
          <p14:tracePt t="117452" x="6299200" y="5784850"/>
          <p14:tracePt t="117462" x="6254750" y="5810250"/>
          <p14:tracePt t="117471" x="6178550" y="5842000"/>
          <p14:tracePt t="117487" x="5975350" y="5899150"/>
          <p14:tracePt t="117504" x="5772150" y="5930900"/>
          <p14:tracePt t="117520" x="5588000" y="5969000"/>
          <p14:tracePt t="117525" x="5511800" y="5969000"/>
          <p14:tracePt t="117537" x="5461000" y="5975350"/>
          <p14:tracePt t="117554" x="5340350" y="5975350"/>
          <p14:tracePt t="117558" x="5270500" y="5975350"/>
          <p14:tracePt t="117572" x="5181600" y="5975350"/>
          <p14:tracePt t="117574" x="5054600" y="5975350"/>
          <p14:tracePt t="117587" x="4883150" y="5975350"/>
          <p14:tracePt t="117603" x="4203700" y="5892800"/>
          <p14:tracePt t="117620" x="3822700" y="5810250"/>
          <p14:tracePt t="117637" x="3733800" y="5791200"/>
          <p14:tracePt t="117654" x="3727450" y="5784850"/>
          <p14:tracePt t="117701" x="3746500" y="5784850"/>
          <p14:tracePt t="117709" x="3759200" y="5784850"/>
          <p14:tracePt t="117721" x="3771900" y="5784850"/>
          <p14:tracePt t="117741" x="3778250" y="5791200"/>
          <p14:tracePt t="117861" x="3784600" y="5791200"/>
          <p14:tracePt t="117869" x="3797300" y="5791200"/>
          <p14:tracePt t="117877" x="3803650" y="5791200"/>
          <p14:tracePt t="117887" x="3822700" y="5791200"/>
          <p14:tracePt t="117904" x="3911600" y="5835650"/>
          <p14:tracePt t="117921" x="4095750" y="5949950"/>
          <p14:tracePt t="117925" x="4216400" y="6013450"/>
          <p14:tracePt t="117938" x="4375150" y="6064250"/>
          <p14:tracePt t="117955" x="4819650" y="6184900"/>
          <p14:tracePt t="117958" x="5105400" y="6267450"/>
          <p14:tracePt t="117972" x="5340350" y="6330950"/>
          <p14:tracePt t="117975" x="5670550" y="6362700"/>
          <p14:tracePt t="117987" x="6000750" y="6407150"/>
          <p14:tracePt t="118004" x="6813550" y="6527800"/>
          <p14:tracePt t="118021" x="7245350" y="6591300"/>
          <p14:tracePt t="118037" x="7556500" y="6597650"/>
          <p14:tracePt t="118054" x="7772400" y="6597650"/>
          <p14:tracePt t="118071" x="7899400" y="6597650"/>
          <p14:tracePt t="118088" x="7969250" y="6597650"/>
          <p14:tracePt t="118104" x="7994650" y="6597650"/>
          <p14:tracePt t="118121" x="8001000" y="6597650"/>
          <p14:tracePt t="118138" x="8013700" y="6584950"/>
          <p14:tracePt t="118142" x="8020050" y="6584950"/>
          <p14:tracePt t="118155" x="8026400" y="6584950"/>
          <p14:tracePt t="118172" x="8045450" y="6565900"/>
          <p14:tracePt t="118189" x="8070850" y="6546850"/>
          <p14:tracePt t="118204" x="8089900" y="6534150"/>
          <p14:tracePt t="118221" x="8102600" y="6521450"/>
          <p14:tracePt t="118237" x="8108950" y="6502400"/>
          <p14:tracePt t="118254" x="8115300" y="6496050"/>
          <p14:tracePt t="118276" x="8121650" y="6489700"/>
          <p14:tracePt t="118288" x="8121650" y="6477000"/>
          <p14:tracePt t="118304" x="8121650" y="6464300"/>
          <p14:tracePt t="118321" x="8108950" y="6432550"/>
          <p14:tracePt t="118325" x="8096250" y="6419850"/>
          <p14:tracePt t="118338" x="8089900" y="6407150"/>
          <p14:tracePt t="118355" x="8039100" y="6369050"/>
          <p14:tracePt t="118358" x="8020050" y="6343650"/>
          <p14:tracePt t="118372" x="7950200" y="6254750"/>
          <p14:tracePt t="118388" x="7886700" y="6184900"/>
          <p14:tracePt t="118405" x="7677150" y="5956300"/>
          <p14:tracePt t="118421" x="7569200" y="5867400"/>
          <p14:tracePt t="118438" x="7505700" y="5803900"/>
          <p14:tracePt t="118455" x="7467600" y="5791200"/>
          <p14:tracePt t="118471" x="7461250" y="5791200"/>
          <p14:tracePt t="119382" x="7461250" y="5784850"/>
          <p14:tracePt t="119390" x="7461250" y="5778500"/>
          <p14:tracePt t="119402" x="7461250" y="5772150"/>
          <p14:tracePt t="119418" x="7461250" y="5746750"/>
          <p14:tracePt t="119423" x="7461250" y="5740400"/>
          <p14:tracePt t="119435" x="7448550" y="5727700"/>
          <p14:tracePt t="119452" x="7429500" y="5702300"/>
          <p14:tracePt t="119468" x="7423150" y="5689600"/>
          <p14:tracePt t="119485" x="7404100" y="5670550"/>
          <p14:tracePt t="119502" x="7378700" y="5670550"/>
          <p14:tracePt t="119519" x="7372350" y="5670550"/>
          <p14:tracePt t="119814" x="7346950" y="5670550"/>
          <p14:tracePt t="119821" x="7315200" y="5670550"/>
          <p14:tracePt t="119831" x="7296150" y="5670550"/>
          <p14:tracePt t="119842" x="7283450" y="5670550"/>
          <p14:tracePt t="120191" x="7283450" y="5664200"/>
          <p14:tracePt t="120238" x="7289800" y="5664200"/>
          <p14:tracePt t="121774" x="7296150" y="5664200"/>
          <p14:tracePt t="121790" x="7302500" y="5664200"/>
          <p14:tracePt t="121798" x="7302500" y="5670550"/>
          <p14:tracePt t="121814" x="7315200" y="5676900"/>
          <p14:tracePt t="121822" x="7315200" y="5683250"/>
          <p14:tracePt t="121831" x="7315200" y="5689600"/>
          <p14:tracePt t="121848" x="7321550" y="5689600"/>
          <p14:tracePt t="121865" x="7327900" y="5702300"/>
          <p14:tracePt t="121881" x="7334250" y="5708650"/>
          <p14:tracePt t="121903" x="7340600" y="5708650"/>
          <p14:tracePt t="121951" x="7346950" y="5708650"/>
          <p14:tracePt t="122063" x="7353300" y="5715000"/>
          <p14:tracePt t="122071" x="7366000" y="5721350"/>
          <p14:tracePt t="122087" x="7372350" y="5727700"/>
          <p14:tracePt t="122120" x="7385050" y="5740400"/>
          <p14:tracePt t="122143" x="7391400" y="5746750"/>
          <p14:tracePt t="122207" x="7404100" y="5746750"/>
          <p14:tracePt t="122223" x="7410450" y="5746750"/>
          <p14:tracePt t="122230" x="7416800" y="5746750"/>
          <p14:tracePt t="122239" x="7423150" y="5746750"/>
          <p14:tracePt t="122248" x="7429500" y="5746750"/>
          <p14:tracePt t="122265" x="7448550" y="5746750"/>
          <p14:tracePt t="122282" x="7486650" y="5746750"/>
          <p14:tracePt t="122298" x="7512050" y="5746750"/>
          <p14:tracePt t="122304" x="7543800" y="5753100"/>
          <p14:tracePt t="122315" x="7569200" y="5759450"/>
          <p14:tracePt t="122332" x="7639050" y="5784850"/>
          <p14:tracePt t="122335" x="7696200" y="5797550"/>
          <p14:tracePt t="122350" x="7727950" y="5810250"/>
          <p14:tracePt t="122352" x="7772400" y="5816600"/>
          <p14:tracePt t="122366" x="7848600" y="5822950"/>
          <p14:tracePt t="122382" x="7893050" y="5829300"/>
          <p14:tracePt t="122398" x="7931150" y="5842000"/>
          <p14:tracePt t="122415" x="7950200" y="5842000"/>
          <p14:tracePt t="122432" x="7956550" y="5842000"/>
          <p14:tracePt t="122449" x="7981950" y="5842000"/>
          <p14:tracePt t="122465" x="7994650" y="5848350"/>
          <p14:tracePt t="122482" x="8020050" y="5848350"/>
          <p14:tracePt t="122499" x="8051800" y="5854700"/>
          <p14:tracePt t="122515" x="8096250" y="5854700"/>
          <p14:tracePt t="122519" x="8121650" y="5867400"/>
          <p14:tracePt t="122532" x="8147050" y="5867400"/>
          <p14:tracePt t="122550" x="8185150" y="5873750"/>
          <p14:tracePt t="122553" x="8210550" y="5880100"/>
          <p14:tracePt t="122566" x="8255000" y="5886450"/>
          <p14:tracePt t="122582" x="8305800" y="5899150"/>
          <p14:tracePt t="122599" x="8362950" y="5899150"/>
          <p14:tracePt t="122615" x="8420100" y="5905500"/>
          <p14:tracePt t="122632" x="8483600" y="5905500"/>
          <p14:tracePt t="122649" x="8572500" y="5905500"/>
          <p14:tracePt t="122665" x="8636000" y="5905500"/>
          <p14:tracePt t="122682" x="8712200" y="5905500"/>
          <p14:tracePt t="122699" x="8788400" y="5905500"/>
          <p14:tracePt t="122704" x="8832850" y="5905500"/>
          <p14:tracePt t="122716" x="8864600" y="5905500"/>
          <p14:tracePt t="122732" x="8940800" y="5905500"/>
          <p14:tracePt t="122737" x="8985250" y="5905500"/>
          <p14:tracePt t="122751" x="9080500" y="5905500"/>
          <p14:tracePt t="122766" x="9150350" y="5905500"/>
          <p14:tracePt t="122782" x="9194800" y="5905500"/>
          <p14:tracePt t="122799" x="9245600" y="5905500"/>
          <p14:tracePt t="122815" x="9290050" y="5905500"/>
          <p14:tracePt t="122832" x="9321800" y="5905500"/>
          <p14:tracePt t="122849" x="9359900" y="5905500"/>
          <p14:tracePt t="122866" x="9404350" y="5905500"/>
          <p14:tracePt t="122882" x="9467850" y="5899150"/>
          <p14:tracePt t="122899" x="9544050" y="5892800"/>
          <p14:tracePt t="122916" x="9594850" y="5873750"/>
          <p14:tracePt t="122920" x="9613900" y="5867400"/>
          <p14:tracePt t="122933" x="9632950" y="5867400"/>
          <p14:tracePt t="122950" x="9734550" y="5854700"/>
          <p14:tracePt t="122967" x="9785350" y="5835650"/>
          <p14:tracePt t="122982" x="9836150" y="5829300"/>
          <p14:tracePt t="122999" x="9886950" y="5810250"/>
          <p14:tracePt t="123016" x="9912350" y="5797550"/>
          <p14:tracePt t="123032" x="9925050" y="5791200"/>
          <p14:tracePt t="123111" x="9937750" y="5784850"/>
          <p14:tracePt t="123151" x="9944100" y="5778500"/>
          <p14:tracePt t="123175" x="9944100" y="5772150"/>
          <p14:tracePt t="123199" x="9950450" y="5765800"/>
          <p14:tracePt t="123232" x="9956800" y="5759450"/>
          <p14:tracePt t="123504" x="9944100" y="5753100"/>
          <p14:tracePt t="123512" x="9931400" y="5753100"/>
          <p14:tracePt t="123521" x="9918700" y="5753100"/>
          <p14:tracePt t="123529" x="9899650" y="5753100"/>
          <p14:tracePt t="123545" x="9893300" y="5753100"/>
          <p14:tracePt t="123562" x="9880600" y="5753100"/>
          <p14:tracePt t="123579" x="9874250" y="5753100"/>
          <p14:tracePt t="124528" x="9880600" y="5753100"/>
          <p14:tracePt t="124856" x="9886950" y="5753100"/>
          <p14:tracePt t="125112" x="9893300" y="5753100"/>
          <p14:tracePt t="127025" x="9893300" y="5759450"/>
          <p14:tracePt t="127041" x="9893300" y="5765800"/>
          <p14:tracePt t="127073" x="9886950" y="5772150"/>
          <p14:tracePt t="127090" x="9880600" y="5778500"/>
          <p14:tracePt t="127097" x="9874250" y="5778500"/>
          <p14:tracePt t="127106" x="9867900" y="5778500"/>
          <p14:tracePt t="127117" x="9861550" y="5778500"/>
          <p14:tracePt t="127134" x="9842500" y="5784850"/>
          <p14:tracePt t="127151" x="9823450" y="5784850"/>
          <p14:tracePt t="127168" x="9810750" y="5791200"/>
          <p14:tracePt t="127345" x="9804400" y="5791200"/>
          <p14:tracePt t="127354" x="9798050" y="5791200"/>
          <p14:tracePt t="127360" x="9791700" y="5791200"/>
          <p14:tracePt t="127372" x="9785350" y="5803900"/>
          <p14:tracePt t="127389" x="9766300" y="5803900"/>
          <p14:tracePt t="127406" x="9740900" y="5803900"/>
          <p14:tracePt t="127410" x="9721850" y="5803900"/>
          <p14:tracePt t="127423" x="9671050" y="5810250"/>
          <p14:tracePt t="127440" x="9563100" y="5810250"/>
          <p14:tracePt t="127456" x="9448800" y="5810250"/>
          <p14:tracePt t="127474" x="9340850" y="5810250"/>
          <p14:tracePt t="127489" x="9283700" y="5810250"/>
          <p14:tracePt t="127506" x="9277350" y="5810250"/>
          <p14:tracePt t="127617" x="9264650" y="5810250"/>
          <p14:tracePt t="127658" x="9258300" y="5810250"/>
          <p14:tracePt t="127681" x="9239250" y="5810250"/>
          <p14:tracePt t="127697" x="9226550" y="5810250"/>
          <p14:tracePt t="127705" x="9201150" y="5816600"/>
          <p14:tracePt t="127713" x="9188450" y="5816600"/>
          <p14:tracePt t="127723" x="9169400" y="5822950"/>
          <p14:tracePt t="127740" x="9124950" y="5829300"/>
          <p14:tracePt t="127757" x="9093200" y="5835650"/>
          <p14:tracePt t="127773" x="9080500" y="5842000"/>
          <p14:tracePt t="127790" x="9067800" y="5842000"/>
          <p14:tracePt t="127795" x="9061450" y="5848350"/>
          <p14:tracePt t="127812" x="9048750" y="5848350"/>
          <p14:tracePt t="128674" x="9042400" y="5848350"/>
          <p14:tracePt t="128682" x="9036050" y="5848350"/>
          <p14:tracePt t="128690" x="9004300" y="5848350"/>
          <p14:tracePt t="128699" x="8978900" y="5848350"/>
          <p14:tracePt t="128715" x="8902700" y="5829300"/>
          <p14:tracePt t="128732" x="8801100" y="5810250"/>
          <p14:tracePt t="128749" x="8724900" y="5803900"/>
          <p14:tracePt t="128765" x="8667750" y="5791200"/>
          <p14:tracePt t="128782" x="8616950" y="5784850"/>
          <p14:tracePt t="128786" x="8597900" y="5778500"/>
          <p14:tracePt t="128799" x="8566150" y="5778500"/>
          <p14:tracePt t="128817" x="8547100" y="5778500"/>
          <p14:tracePt t="128823" x="8534400" y="5772150"/>
          <p14:tracePt t="128842" x="8528050" y="5772150"/>
          <p14:tracePt t="128962" x="8521700" y="5772150"/>
          <p14:tracePt t="128987" x="8515350" y="5772150"/>
          <p14:tracePt t="129048" x="8502650" y="5772150"/>
          <p14:tracePt t="129105" x="8496300" y="5772150"/>
          <p14:tracePt t="129426" x="8489950" y="5772150"/>
          <p14:tracePt t="129435" x="8477250" y="5772150"/>
          <p14:tracePt t="130362" x="8464550" y="5772150"/>
          <p14:tracePt t="130369" x="8439150" y="5772150"/>
          <p14:tracePt t="130378" x="8413750" y="5772150"/>
          <p14:tracePt t="130390" x="8388350" y="5772150"/>
          <p14:tracePt t="130406" x="8318500" y="5772150"/>
          <p14:tracePt t="130423" x="8248650" y="5772150"/>
          <p14:tracePt t="130427" x="8229600" y="5772150"/>
          <p14:tracePt t="130441" x="8191500" y="5791200"/>
          <p14:tracePt t="130457" x="8185150" y="5791200"/>
          <p14:tracePt t="130459" x="8178800" y="5791200"/>
          <p14:tracePt t="130547" x="8185150" y="5791200"/>
          <p14:tracePt t="130564" x="8191500" y="5791200"/>
          <p14:tracePt t="130690" x="8204200" y="5791200"/>
          <p14:tracePt t="130698" x="8216900" y="5791200"/>
          <p14:tracePt t="130707" x="8235950" y="5791200"/>
          <p14:tracePt t="130723" x="8305800" y="5784850"/>
          <p14:tracePt t="130740" x="8407400" y="5772150"/>
          <p14:tracePt t="130757" x="8604250" y="5746750"/>
          <p14:tracePt t="130774" x="8826500" y="5746750"/>
          <p14:tracePt t="130790" x="9029700" y="5746750"/>
          <p14:tracePt t="130807" x="9144000" y="5746750"/>
          <p14:tracePt t="130823" x="9188450" y="5740400"/>
          <p14:tracePt t="130828" x="9201150" y="5740400"/>
          <p14:tracePt t="130866" x="9201150" y="5734050"/>
          <p14:tracePt t="131044" x="9226550" y="5734050"/>
          <p14:tracePt t="131051" x="9239250" y="5734050"/>
          <p14:tracePt t="131060" x="9258300" y="5734050"/>
          <p14:tracePt t="131079" x="9277350" y="5734050"/>
          <p14:tracePt t="131235" x="9251950" y="5734050"/>
          <p14:tracePt t="131243" x="9226550" y="5734050"/>
          <p14:tracePt t="131252" x="9188450" y="5734050"/>
          <p14:tracePt t="131263" x="9163050" y="5734050"/>
          <p14:tracePt t="131279" x="9112250" y="5746750"/>
          <p14:tracePt t="131284" x="9105900" y="5746750"/>
          <p14:tracePt t="131296" x="9086850" y="5746750"/>
          <p14:tracePt t="131313" x="9080500" y="5746750"/>
          <p14:tracePt t="131556" x="9067800" y="5746750"/>
          <p14:tracePt t="131564" x="9061450" y="5746750"/>
          <p14:tracePt t="131571" x="9055100" y="5746750"/>
          <p14:tracePt t="131581" x="9048750" y="5746750"/>
          <p14:tracePt t="131598" x="9036050" y="5746750"/>
          <p14:tracePt t="131615" x="9023350" y="5753100"/>
          <p14:tracePt t="131644" x="9017000" y="5753100"/>
          <p14:tracePt t="131652" x="9010650" y="5753100"/>
          <p14:tracePt t="131666" x="9004300" y="5753100"/>
          <p14:tracePt t="131682" x="8947150" y="5753100"/>
          <p14:tracePt t="131698" x="8915400" y="5753100"/>
          <p14:tracePt t="131714" x="8839200" y="5753100"/>
          <p14:tracePt t="131731" x="8807450" y="5753100"/>
          <p14:tracePt t="131748" x="8782050" y="5753100"/>
          <p14:tracePt t="131764" x="8743950" y="5746750"/>
          <p14:tracePt t="131781" x="8712200" y="5734050"/>
          <p14:tracePt t="131798" x="8661400" y="5715000"/>
          <p14:tracePt t="131815" x="8642350" y="5715000"/>
          <p14:tracePt t="131831" x="8629650" y="5708650"/>
          <p14:tracePt t="131848" x="8623300" y="5708650"/>
          <p14:tracePt t="131865" x="8610600" y="5702300"/>
          <p14:tracePt t="131872" x="8604250" y="5695950"/>
          <p14:tracePt t="131882" x="8597900" y="5689600"/>
          <p14:tracePt t="131898" x="8559800" y="5632450"/>
          <p14:tracePt t="131915" x="8540750" y="5607050"/>
          <p14:tracePt t="131932" x="8521700" y="5575300"/>
          <p14:tracePt t="131948" x="8515350" y="5562600"/>
          <p14:tracePt t="131965" x="8515350" y="5556250"/>
          <p14:tracePt t="131982" x="8515350" y="5549900"/>
          <p14:tracePt t="131998" x="8515350" y="5530850"/>
          <p14:tracePt t="132003" x="8515350" y="5524500"/>
          <p14:tracePt t="132015" x="8515350" y="5511800"/>
          <p14:tracePt t="132032" x="8521700" y="5499100"/>
          <p14:tracePt t="132037" x="8528050" y="5486400"/>
          <p14:tracePt t="132048" x="8528050" y="5480050"/>
          <p14:tracePt t="132066" x="8528050" y="5473700"/>
          <p14:tracePt t="132082" x="8534400" y="5461000"/>
          <p14:tracePt t="132098" x="8540750" y="5448300"/>
          <p14:tracePt t="132115" x="8540750" y="5441950"/>
          <p14:tracePt t="132131" x="8547100" y="5441950"/>
          <p14:tracePt t="132148" x="8553450" y="5435600"/>
          <p14:tracePt t="132165" x="8559800" y="5429250"/>
          <p14:tracePt t="132182" x="8566150" y="5416550"/>
          <p14:tracePt t="132198" x="8572500" y="5410200"/>
          <p14:tracePt t="132215" x="8578850" y="5391150"/>
          <p14:tracePt t="132232" x="8578850" y="5384800"/>
          <p14:tracePt t="132248" x="8604250" y="5346700"/>
          <p14:tracePt t="132253" x="8610600" y="5334000"/>
          <p14:tracePt t="132266" x="8616950" y="5321300"/>
          <p14:tracePt t="132283" x="8629650" y="5302250"/>
          <p14:tracePt t="132298" x="8636000" y="5295900"/>
          <p14:tracePt t="132315" x="8648700" y="5270500"/>
          <p14:tracePt t="132332" x="8655050" y="5257800"/>
          <p14:tracePt t="132348" x="8667750" y="5245100"/>
          <p14:tracePt t="132365" x="8680450" y="5238750"/>
          <p14:tracePt t="132381" x="8686800" y="5232400"/>
          <p14:tracePt t="132398" x="8693150" y="5226050"/>
          <p14:tracePt t="132415" x="8705850" y="5219700"/>
          <p14:tracePt t="132432" x="8724900" y="5213350"/>
          <p14:tracePt t="132437" x="8731250" y="5213350"/>
          <p14:tracePt t="132448" x="8743950" y="5213350"/>
          <p14:tracePt t="132466" x="8775700" y="5200650"/>
          <p14:tracePt t="132470" x="8794750" y="5194300"/>
          <p14:tracePt t="132483" x="8832850" y="5187950"/>
          <p14:tracePt t="132499" x="8851900" y="5181600"/>
          <p14:tracePt t="132515" x="8883650" y="5175250"/>
          <p14:tracePt t="132532" x="8902700" y="5168900"/>
          <p14:tracePt t="132549" x="8909050" y="5168900"/>
          <p14:tracePt t="132565" x="8915400" y="5168900"/>
          <p14:tracePt t="132582" x="8928100" y="5168900"/>
          <p14:tracePt t="132599" x="8947150" y="5168900"/>
          <p14:tracePt t="132615" x="8972550" y="5175250"/>
          <p14:tracePt t="132632" x="9004300" y="5187950"/>
          <p14:tracePt t="132636" x="9023350" y="5200650"/>
          <p14:tracePt t="132649" x="9029700" y="5207000"/>
          <p14:tracePt t="132667" x="9048750" y="5226050"/>
          <p14:tracePt t="132683" x="9061450" y="5238750"/>
          <p14:tracePt t="132700" x="9074150" y="5251450"/>
          <p14:tracePt t="132716" x="9093200" y="5270500"/>
          <p14:tracePt t="132732" x="9105900" y="5289550"/>
          <p14:tracePt t="132749" x="9131300" y="5321300"/>
          <p14:tracePt t="132765" x="9150350" y="5340350"/>
          <p14:tracePt t="132782" x="9156700" y="5365750"/>
          <p14:tracePt t="132799" x="9169400" y="5384800"/>
          <p14:tracePt t="132815" x="9169400" y="5397500"/>
          <p14:tracePt t="132832" x="9175750" y="5416550"/>
          <p14:tracePt t="132849" x="9175750" y="5422900"/>
          <p14:tracePt t="132866" x="9175750" y="5429250"/>
          <p14:tracePt t="132882" x="9175750" y="5435600"/>
          <p14:tracePt t="132908" x="9175750" y="5441950"/>
          <p14:tracePt t="132932" x="9175750" y="5454650"/>
          <p14:tracePt t="132948" x="9175750" y="5461000"/>
          <p14:tracePt t="132964" x="9175750" y="5467350"/>
          <p14:tracePt t="132981" x="9175750" y="5480050"/>
          <p14:tracePt t="132995" x="9175750" y="5486400"/>
          <p14:tracePt t="133004" x="9175750" y="5492750"/>
          <p14:tracePt t="133020" x="9175750" y="5505450"/>
          <p14:tracePt t="133036" x="9175750" y="5511800"/>
          <p14:tracePt t="133049" x="9175750" y="5518150"/>
          <p14:tracePt t="133066" x="9175750" y="5524500"/>
          <p14:tracePt t="133082" x="9175750" y="5530850"/>
          <p14:tracePt t="133099" x="9169400" y="5530850"/>
          <p14:tracePt t="133116" x="9169400" y="5537200"/>
          <p14:tracePt t="133132" x="9169400" y="5549900"/>
          <p14:tracePt t="133149" x="9163050" y="5556250"/>
          <p14:tracePt t="133172" x="9163050" y="5562600"/>
          <p14:tracePt t="133183" x="9163050" y="5568950"/>
          <p14:tracePt t="133199" x="9163050" y="5575300"/>
          <p14:tracePt t="133216" x="9163050" y="5581650"/>
          <p14:tracePt t="133233" x="9150350" y="5594350"/>
          <p14:tracePt t="133237" x="9144000" y="5607050"/>
          <p14:tracePt t="133253" x="9144000" y="5626100"/>
          <p14:tracePt t="133267" x="9137650" y="5632450"/>
          <p14:tracePt t="133269" x="9137650" y="5638800"/>
          <p14:tracePt t="133283" x="9137650" y="5651500"/>
          <p14:tracePt t="133299" x="9124950" y="5670550"/>
          <p14:tracePt t="133316" x="9118600" y="5676900"/>
          <p14:tracePt t="133333" x="9118600" y="5683250"/>
          <p14:tracePt t="133349" x="9112250" y="5689600"/>
          <p14:tracePt t="133366" x="9105900" y="5702300"/>
          <p14:tracePt t="133382" x="9099550" y="5708650"/>
          <p14:tracePt t="133399" x="9093200" y="5708650"/>
          <p14:tracePt t="133416" x="9080500" y="5708650"/>
          <p14:tracePt t="133432" x="9061450" y="5708650"/>
          <p14:tracePt t="133436" x="9048750" y="5708650"/>
          <p14:tracePt t="133449" x="9023350" y="5708650"/>
          <p14:tracePt t="133467" x="8928100" y="5708650"/>
          <p14:tracePt t="133483" x="8896350" y="5702300"/>
          <p14:tracePt t="133499" x="8813800" y="5683250"/>
          <p14:tracePt t="133517" x="8788400" y="5670550"/>
          <p14:tracePt t="133533" x="8782050" y="5664200"/>
          <p14:tracePt t="133550" x="8775700" y="5645150"/>
          <p14:tracePt t="133566" x="8769350" y="5613400"/>
          <p14:tracePt t="133583" x="8763000" y="5568950"/>
          <p14:tracePt t="133600" x="8737600" y="5505450"/>
          <p14:tracePt t="133605" x="8731250" y="5492750"/>
          <p14:tracePt t="133616" x="8724900" y="5448300"/>
          <p14:tracePt t="133633" x="8686800" y="5378450"/>
          <p14:tracePt t="133638" x="8680450" y="5359400"/>
          <p14:tracePt t="133651" x="8667750" y="5334000"/>
          <p14:tracePt t="133666" x="8667750" y="5302250"/>
          <p14:tracePt t="133669" x="8667750" y="5289550"/>
          <p14:tracePt t="133683" x="8667750" y="5270500"/>
          <p14:tracePt t="133685" x="8667750" y="5264150"/>
          <p14:tracePt t="133700" x="8680450" y="5219700"/>
          <p14:tracePt t="133716" x="8712200" y="5175250"/>
          <p14:tracePt t="133733" x="8743950" y="5137150"/>
          <p14:tracePt t="133750" x="8788400" y="5092700"/>
          <p14:tracePt t="133766" x="8807450" y="5067300"/>
          <p14:tracePt t="133783" x="8826500" y="5054600"/>
          <p14:tracePt t="133800" x="8845550" y="5048250"/>
          <p14:tracePt t="133816" x="8877300" y="5048250"/>
          <p14:tracePt t="133833" x="8909050" y="5048250"/>
          <p14:tracePt t="133850" x="8934450" y="5048250"/>
          <p14:tracePt t="133853" x="8940800" y="5048250"/>
          <p14:tracePt t="133868" x="8953500" y="5048250"/>
          <p14:tracePt t="133884" x="8978900" y="5060950"/>
          <p14:tracePt t="133900" x="8997950" y="5073650"/>
          <p14:tracePt t="133916" x="9017000" y="5092700"/>
          <p14:tracePt t="133933" x="9042400" y="5118100"/>
          <p14:tracePt t="133950" x="9048750" y="5130800"/>
          <p14:tracePt t="133966" x="9074150" y="5168900"/>
          <p14:tracePt t="133983" x="9099550" y="5226050"/>
          <p14:tracePt t="134000" x="9105900" y="5270500"/>
          <p14:tracePt t="134007" x="9105900" y="5314950"/>
          <p14:tracePt t="134017" x="9105900" y="5359400"/>
          <p14:tracePt t="134033" x="9105900" y="5467350"/>
          <p14:tracePt t="134038" x="9080500" y="5530850"/>
          <p14:tracePt t="134050" x="9017000" y="5600700"/>
          <p14:tracePt t="134069" x="8521700" y="5835650"/>
          <p14:tracePt t="134077" x="8267700" y="5892800"/>
          <p14:tracePt t="134084" x="8001000" y="5918200"/>
          <p14:tracePt t="134100" x="7404100" y="5956300"/>
          <p14:tracePt t="134116" x="6826250" y="5956300"/>
          <p14:tracePt t="134133" x="6324600" y="5956300"/>
          <p14:tracePt t="134150" x="5956300" y="5949950"/>
          <p14:tracePt t="134166" x="5600700" y="5899150"/>
          <p14:tracePt t="134183" x="5295900" y="5854700"/>
          <p14:tracePt t="134200" x="5092700" y="5829300"/>
          <p14:tracePt t="134217" x="4978400" y="5810250"/>
          <p14:tracePt t="134233" x="4940300" y="5810250"/>
          <p14:tracePt t="134250" x="4921250" y="5810250"/>
          <p14:tracePt t="134276" x="4914900" y="5810250"/>
          <p14:tracePt t="134299" x="4908550" y="5810250"/>
          <p14:tracePt t="134339" x="4902200" y="5810250"/>
          <p14:tracePt t="134356" x="4895850" y="5810250"/>
          <p14:tracePt t="134363" x="4889500" y="5810250"/>
          <p14:tracePt t="134372" x="4876800" y="5810250"/>
          <p14:tracePt t="134383" x="4864100" y="5803900"/>
          <p14:tracePt t="134400" x="4832350" y="5778500"/>
          <p14:tracePt t="134405" x="4819650" y="5772150"/>
          <p14:tracePt t="134417" x="4806950" y="5765800"/>
          <p14:tracePt t="134453" x="4800600" y="5765800"/>
          <p14:tracePt t="134469" x="4800600" y="5759450"/>
          <p14:tracePt t="134477" x="4800600" y="5753100"/>
          <p14:tracePt t="134485" x="4813300" y="5746750"/>
          <p14:tracePt t="134500" x="4864100" y="5740400"/>
          <p14:tracePt t="134519" x="4902200" y="5727700"/>
          <p14:tracePt t="134534" x="4921250" y="5727700"/>
          <p14:tracePt t="134597" x="4927600" y="5721350"/>
          <p14:tracePt t="134653" x="4927600" y="5702300"/>
          <p14:tracePt t="134661" x="4908550" y="5695950"/>
          <p14:tracePt t="134671" x="4883150" y="5676900"/>
          <p14:tracePt t="134684" x="4857750" y="5651500"/>
          <p14:tracePt t="134700" x="4826000" y="5613400"/>
          <p14:tracePt t="134717" x="4800600" y="5537200"/>
          <p14:tracePt t="134734" x="4775200" y="5416550"/>
          <p14:tracePt t="134751" x="4756150" y="5283200"/>
          <p14:tracePt t="134767" x="4756150" y="5181600"/>
          <p14:tracePt t="134784" x="4756150" y="5111750"/>
          <p14:tracePt t="134801" x="4768850" y="5067300"/>
          <p14:tracePt t="134806" x="4781550" y="5054600"/>
          <p14:tracePt t="134817" x="4794250" y="5048250"/>
          <p14:tracePt t="134834" x="4819650" y="5041900"/>
          <p14:tracePt t="134840" x="4832350" y="5035550"/>
          <p14:tracePt t="134851" x="4845050" y="5029200"/>
          <p14:tracePt t="134867" x="4876800" y="5029200"/>
          <p14:tracePt t="134884" x="4959350" y="5060950"/>
          <p14:tracePt t="134900" x="5060950" y="5105400"/>
          <p14:tracePt t="134917" x="5187950" y="5181600"/>
          <p14:tracePt t="134934" x="5314950" y="5251450"/>
          <p14:tracePt t="134951" x="5359400" y="5283200"/>
          <p14:tracePt t="134967" x="5378450" y="5295900"/>
          <p14:tracePt t="134984" x="5378450" y="5302250"/>
          <p14:tracePt t="135001" x="5378450" y="5327650"/>
          <p14:tracePt t="135027" x="5308600" y="5416550"/>
          <p14:tracePt t="135029" x="5276850" y="5454650"/>
          <p14:tracePt t="135037" x="5245100" y="5511800"/>
          <p14:tracePt t="135053" x="5143500" y="5607050"/>
          <p14:tracePt t="135067" x="5105400" y="5645150"/>
          <p14:tracePt t="135069" x="5073650" y="5676900"/>
          <p14:tracePt t="135084" x="5029200" y="5721350"/>
          <p14:tracePt t="135101" x="5003800" y="5753100"/>
          <p14:tracePt t="135118" x="4997450" y="5759450"/>
          <p14:tracePt t="135525" x="4997450" y="5765800"/>
          <p14:tracePt t="135533" x="4997450" y="5772150"/>
          <p14:tracePt t="135541" x="4997450" y="5778500"/>
          <p14:tracePt t="135551" x="5003800" y="5797550"/>
          <p14:tracePt t="135567" x="5041900" y="5829300"/>
          <p14:tracePt t="135584" x="5086350" y="5880100"/>
          <p14:tracePt t="135601" x="5168900" y="5956300"/>
          <p14:tracePt t="135606" x="5194300" y="5975350"/>
          <p14:tracePt t="135617" x="5245100" y="6026150"/>
          <p14:tracePt t="135634" x="5308600" y="6089650"/>
          <p14:tracePt t="135639" x="5340350" y="6115050"/>
          <p14:tracePt t="135652" x="5365750" y="6140450"/>
          <p14:tracePt t="135667" x="5372100" y="6146800"/>
          <p14:tracePt t="135806" x="5346700" y="6146800"/>
          <p14:tracePt t="135813" x="5295900" y="6146800"/>
          <p14:tracePt t="135823" x="5251450" y="6134100"/>
          <p14:tracePt t="135834" x="5187950" y="6127750"/>
          <p14:tracePt t="135853" x="4940300" y="6083300"/>
          <p14:tracePt t="135868" x="4705350" y="6045200"/>
          <p14:tracePt t="135884" x="4343400" y="6013450"/>
          <p14:tracePt t="135900" x="3987800" y="5956300"/>
          <p14:tracePt t="135917" x="3797300" y="5956300"/>
          <p14:tracePt t="135934" x="3714750" y="5956300"/>
          <p14:tracePt t="135951" x="3663950" y="5956300"/>
          <p14:tracePt t="135967" x="3644900" y="5956300"/>
          <p14:tracePt t="135984" x="3619500" y="5956300"/>
          <p14:tracePt t="136001" x="3587750" y="5956300"/>
          <p14:tracePt t="136007" x="3575050" y="5956300"/>
          <p14:tracePt t="136018" x="3549650" y="5956300"/>
          <p14:tracePt t="136034" x="3505200" y="5956300"/>
          <p14:tracePt t="136039" x="3473450" y="5956300"/>
          <p14:tracePt t="136054" x="3397250" y="5956300"/>
          <p14:tracePt t="136069" x="3314700" y="5943600"/>
          <p14:tracePt t="136084" x="3276600" y="5943600"/>
          <p14:tracePt t="136101" x="3219450" y="5943600"/>
          <p14:tracePt t="136118" x="3187700" y="5943600"/>
          <p14:tracePt t="136134" x="3149600" y="5943600"/>
          <p14:tracePt t="136151" x="3117850" y="5937250"/>
          <p14:tracePt t="136168" x="3111500" y="5937250"/>
          <p14:tracePt t="136184" x="3105150" y="5930900"/>
          <p14:tracePt t="136201" x="3200400" y="5905500"/>
          <p14:tracePt t="136207" x="3314700" y="5899150"/>
          <p14:tracePt t="136218" x="3460750" y="5886450"/>
          <p14:tracePt t="136234" x="3924300" y="5861050"/>
          <p14:tracePt t="136237" x="4210050" y="5848350"/>
          <p14:tracePt t="136252" x="4451350" y="5835650"/>
          <p14:tracePt t="136253" x="4724400" y="5778500"/>
          <p14:tracePt t="136268" x="5270500" y="5753100"/>
          <p14:tracePt t="136284" x="5873750" y="5753100"/>
          <p14:tracePt t="136301" x="6477000" y="5753100"/>
          <p14:tracePt t="136318" x="7143750" y="5753100"/>
          <p14:tracePt t="136334" x="7683500" y="5753100"/>
          <p14:tracePt t="136351" x="8096250" y="5753100"/>
          <p14:tracePt t="136367" x="8375650" y="5778500"/>
          <p14:tracePt t="136384" x="8585200" y="5784850"/>
          <p14:tracePt t="136401" x="8705850" y="5784850"/>
          <p14:tracePt t="136407" x="8737600" y="5784850"/>
          <p14:tracePt t="136418" x="8763000" y="5784850"/>
          <p14:tracePt t="136434" x="8794750" y="5784850"/>
          <p14:tracePt t="136438" x="8807450" y="5784850"/>
          <p14:tracePt t="136454" x="8832850" y="5784850"/>
          <p14:tracePt t="136469" x="8890000" y="5784850"/>
          <p14:tracePt t="136485" x="8921750" y="5784850"/>
          <p14:tracePt t="136487" x="8940800" y="5784850"/>
          <p14:tracePt t="136501" x="8997950" y="5784850"/>
          <p14:tracePt t="136518" x="9010650" y="5784850"/>
          <p14:tracePt t="136646" x="9004300" y="5791200"/>
          <p14:tracePt t="136655" x="9004300" y="5822950"/>
          <p14:tracePt t="136662" x="8978900" y="5867400"/>
          <p14:tracePt t="136671" x="8915400" y="5911850"/>
          <p14:tracePt t="136685" x="8807450" y="5930900"/>
          <p14:tracePt t="136687" x="8794750" y="5930900"/>
          <p14:tracePt t="136902" x="8794750" y="5969000"/>
          <p14:tracePt t="136910" x="8807450" y="5975350"/>
          <p14:tracePt t="136965" x="8832850" y="6000750"/>
          <p14:tracePt t="136973" x="8870950" y="6038850"/>
          <p14:tracePt t="136982" x="8902700" y="6076950"/>
          <p14:tracePt t="136994" x="8928100" y="6108700"/>
          <p14:tracePt t="137012" x="8972550" y="6153150"/>
          <p14:tracePt t="137014" x="8985250" y="6172200"/>
          <p14:tracePt t="137029" x="9010650" y="6210300"/>
          <p14:tracePt t="137044" x="9036050" y="6235700"/>
          <p14:tracePt t="137061" x="9055100" y="6261100"/>
          <p14:tracePt t="137078" x="9067800" y="6261100"/>
          <p14:tracePt t="137094" x="9080500" y="6267450"/>
          <p14:tracePt t="137111" x="9093200" y="6267450"/>
          <p14:tracePt t="137128" x="9112250" y="6267450"/>
          <p14:tracePt t="137145" x="9137650" y="6267450"/>
          <p14:tracePt t="137161" x="9188450" y="6261100"/>
          <p14:tracePt t="137167" x="9232900" y="6248400"/>
          <p14:tracePt t="137178" x="9283700" y="6229350"/>
          <p14:tracePt t="137195" x="9404350" y="6172200"/>
          <p14:tracePt t="137200" x="9486900" y="6127750"/>
          <p14:tracePt t="137212" x="9563100" y="6076950"/>
          <p14:tracePt t="137228" x="9734550" y="5937250"/>
          <p14:tracePt t="137232" x="9823450" y="5873750"/>
          <p14:tracePt t="137245" x="9975850" y="5734050"/>
          <p14:tracePt t="137261" x="10153650" y="5537200"/>
          <p14:tracePt t="137278" x="10344150" y="5251450"/>
          <p14:tracePt t="137295" x="10496550" y="4927600"/>
          <p14:tracePt t="137311" x="10547350" y="4699000"/>
          <p14:tracePt t="137328" x="10547350" y="4445000"/>
          <p14:tracePt t="137345" x="10496550" y="4248150"/>
          <p14:tracePt t="137361" x="10331450" y="4070350"/>
          <p14:tracePt t="137378" x="10090150" y="3879850"/>
          <p14:tracePt t="137395" x="9842500" y="3644900"/>
          <p14:tracePt t="137400" x="9588500" y="3492500"/>
          <p14:tracePt t="137412" x="9207500" y="3302000"/>
          <p14:tracePt t="137428" x="7867650" y="2813050"/>
          <p14:tracePt t="137444" x="6985000" y="2578100"/>
          <p14:tracePt t="137461" x="6502400" y="2470150"/>
          <p14:tracePt t="137478" x="6184900" y="2444750"/>
          <p14:tracePt t="137495" x="6102350" y="2451100"/>
          <p14:tracePt t="137911" x="6096000" y="2457450"/>
          <p14:tracePt t="137918" x="6096000" y="2463800"/>
          <p14:tracePt t="137927" x="6096000" y="2482850"/>
          <p14:tracePt t="137939" x="6096000" y="2489200"/>
          <p14:tracePt t="137958" x="6115050" y="2501900"/>
          <p14:tracePt t="137961" x="6146800" y="2527300"/>
          <p14:tracePt t="137973" x="6165850" y="2533650"/>
          <p14:tracePt t="137989" x="6242050" y="2571750"/>
          <p14:tracePt t="138005" x="6311900" y="2590800"/>
          <p14:tracePt t="138022" x="6400800" y="2622550"/>
          <p14:tracePt t="138038" x="6464300" y="2635250"/>
          <p14:tracePt t="138055" x="6496050" y="2641600"/>
          <p14:tracePt t="138095" x="6496050" y="2628900"/>
          <p14:tracePt t="138102" x="6451600" y="2546350"/>
          <p14:tracePt t="138111" x="6356350" y="2451100"/>
          <p14:tracePt t="138122" x="6159500" y="2324100"/>
          <p14:tracePt t="138139" x="5397500" y="1892300"/>
          <p14:tracePt t="138143" x="4914900" y="1625600"/>
          <p14:tracePt t="138155" x="4445000" y="1339850"/>
          <p14:tracePt t="138174" x="2971800" y="622300"/>
          <p14:tracePt t="138190" x="1968500" y="203200"/>
          <p14:tracePt t="138205" x="99695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" y="38100"/>
            <a:ext cx="11001375" cy="6781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9480" y="1181160"/>
              <a:ext cx="10363320" cy="557568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0120" y="1171800"/>
                <a:ext cx="10382040" cy="5594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6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846"/>
    </mc:Choice>
    <mc:Fallback>
      <p:transition spd="slow" advTm="380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67" x="285750" y="527050"/>
          <p14:tracePt t="470" x="317500" y="615950"/>
          <p14:tracePt t="479" x="342900" y="704850"/>
          <p14:tracePt t="495" x="419100" y="927100"/>
          <p14:tracePt t="511" x="501650" y="1149350"/>
          <p14:tracePt t="528" x="590550" y="1403350"/>
          <p14:tracePt t="545" x="647700" y="1612900"/>
          <p14:tracePt t="561" x="704850" y="1822450"/>
          <p14:tracePt t="578" x="762000" y="2006600"/>
          <p14:tracePt t="595" x="825500" y="2216150"/>
          <p14:tracePt t="602" x="863600" y="2298700"/>
          <p14:tracePt t="612" x="876300" y="2355850"/>
          <p14:tracePt t="628" x="920750" y="2438400"/>
          <p14:tracePt t="633" x="933450" y="2476500"/>
          <p14:tracePt t="646" x="946150" y="2501900"/>
          <p14:tracePt t="663" x="952500" y="2527300"/>
          <p14:tracePt t="682" x="952500" y="2540000"/>
          <p14:tracePt t="695" x="952500" y="2546350"/>
          <p14:tracePt t="952" x="952500" y="2527300"/>
          <p14:tracePt t="960" x="952500" y="2520950"/>
          <p14:tracePt t="968" x="952500" y="2501900"/>
          <p14:tracePt t="977" x="952500" y="2495550"/>
          <p14:tracePt t="24251" x="939800" y="2489200"/>
          <p14:tracePt t="24258" x="914400" y="2482850"/>
          <p14:tracePt t="24267" x="882650" y="2482850"/>
          <p14:tracePt t="24279" x="838200" y="2476500"/>
          <p14:tracePt t="24295" x="762000" y="2476500"/>
          <p14:tracePt t="24300" x="717550" y="2476500"/>
          <p14:tracePt t="24313" x="666750" y="2476500"/>
          <p14:tracePt t="24315" x="654050" y="2476500"/>
          <p14:tracePt t="24340" x="654050" y="2482850"/>
          <p14:tracePt t="24347" x="654050" y="2489200"/>
          <p14:tracePt t="24362" x="660400" y="2514600"/>
          <p14:tracePt t="24379" x="660400" y="2520950"/>
          <p14:tracePt t="24395" x="673100" y="2533650"/>
          <p14:tracePt t="24412" x="673100" y="2559050"/>
          <p14:tracePt t="24428" x="679450" y="2571750"/>
          <p14:tracePt t="24445" x="679450" y="2584450"/>
          <p14:tracePt t="24462" x="679450" y="2603500"/>
          <p14:tracePt t="24478" x="679450" y="2616200"/>
          <p14:tracePt t="24530" x="679450" y="2628900"/>
          <p14:tracePt t="24538" x="679450" y="2635250"/>
          <p14:tracePt t="24547" x="679450" y="2654300"/>
          <p14:tracePt t="24562" x="698500" y="2705100"/>
          <p14:tracePt t="24579" x="736600" y="2749550"/>
          <p14:tracePt t="24595" x="800100" y="2794000"/>
          <p14:tracePt t="24612" x="869950" y="2838450"/>
          <p14:tracePt t="24629" x="939800" y="2851150"/>
          <p14:tracePt t="24645" x="1009650" y="2870200"/>
          <p14:tracePt t="24662" x="1079500" y="2870200"/>
          <p14:tracePt t="24679" x="1123950" y="2870200"/>
          <p14:tracePt t="24683" x="1149350" y="2870200"/>
          <p14:tracePt t="24695" x="1162050" y="2870200"/>
          <p14:tracePt t="24712" x="1193800" y="2844800"/>
          <p14:tracePt t="24716" x="1206500" y="2832100"/>
          <p14:tracePt t="24730" x="1219200" y="2819400"/>
          <p14:tracePt t="24745" x="1219200" y="2787650"/>
          <p14:tracePt t="24762" x="1225550" y="2755900"/>
          <p14:tracePt t="24782" x="1225550" y="2736850"/>
          <p14:tracePt t="24795" x="1225550" y="2724150"/>
          <p14:tracePt t="24812" x="1225550" y="2711450"/>
          <p14:tracePt t="25059" x="1225550" y="2705100"/>
          <p14:tracePt t="25067" x="1225550" y="2698750"/>
          <p14:tracePt t="25075" x="1238250" y="2698750"/>
          <p14:tracePt t="25083" x="1250950" y="2686050"/>
          <p14:tracePt t="25699" x="1263650" y="2686050"/>
          <p14:tracePt t="25707" x="1289050" y="2686050"/>
          <p14:tracePt t="25716" x="1320800" y="2686050"/>
          <p14:tracePt t="25723" x="1339850" y="2686050"/>
          <p14:tracePt t="25740" x="1358900" y="2686050"/>
          <p14:tracePt t="25757" x="1358900" y="2705100"/>
          <p14:tracePt t="25774" x="1377950" y="2781300"/>
          <p14:tracePt t="25790" x="1435100" y="2882900"/>
          <p14:tracePt t="25807" x="1517650" y="3003550"/>
          <p14:tracePt t="25824" x="1644650" y="3111500"/>
          <p14:tracePt t="25828" x="1701800" y="3155950"/>
          <p14:tracePt t="25840" x="1765300" y="3194050"/>
          <p14:tracePt t="25844" x="1828800" y="3225800"/>
          <p14:tracePt t="25857" x="1898650" y="3270250"/>
          <p14:tracePt t="25873" x="1981200" y="3321050"/>
          <p14:tracePt t="25890" x="2032000" y="3346450"/>
          <p14:tracePt t="25907" x="2063750" y="3359150"/>
          <p14:tracePt t="25923" x="2089150" y="3359150"/>
          <p14:tracePt t="25940" x="2095500" y="3359150"/>
          <p14:tracePt t="25957" x="2108200" y="3359150"/>
          <p14:tracePt t="26020" x="2114550" y="3359150"/>
          <p14:tracePt t="26043" x="2114550" y="3352800"/>
          <p14:tracePt t="27676" x="2114550" y="3340100"/>
          <p14:tracePt t="27684" x="2114550" y="3327400"/>
          <p14:tracePt t="27692" x="2101850" y="3321050"/>
          <p14:tracePt t="27700" x="2101850" y="3314700"/>
          <p14:tracePt t="27717" x="2101850" y="3302000"/>
          <p14:tracePt t="27734" x="2114550" y="3282950"/>
          <p14:tracePt t="27751" x="2279650" y="3213100"/>
          <p14:tracePt t="27757" x="2400300" y="3187700"/>
          <p14:tracePt t="27767" x="2552700" y="3143250"/>
          <p14:tracePt t="27784" x="2927350" y="3086100"/>
          <p14:tracePt t="27788" x="3111500" y="3048000"/>
          <p14:tracePt t="27801" x="3314700" y="3028950"/>
          <p14:tracePt t="27818" x="3600450" y="3028950"/>
          <p14:tracePt t="27821" x="3733800" y="3028950"/>
          <p14:tracePt t="27834" x="3816350" y="3028950"/>
          <p14:tracePt t="27851" x="3975100" y="3028950"/>
          <p14:tracePt t="27867" x="3994150" y="3028950"/>
          <p14:tracePt t="27956" x="4000500" y="3028950"/>
          <p14:tracePt t="27972" x="4019550" y="3035300"/>
          <p14:tracePt t="27980" x="4025900" y="3035300"/>
          <p14:tracePt t="27988" x="4032250" y="3035300"/>
          <p14:tracePt t="28001" x="4051300" y="3035300"/>
          <p14:tracePt t="28019" x="4076700" y="3041650"/>
          <p14:tracePt t="28022" x="4083050" y="3041650"/>
          <p14:tracePt t="28035" x="4095750" y="3041650"/>
          <p14:tracePt t="28212" x="4102100" y="3048000"/>
          <p14:tracePt t="28221" x="4102100" y="3054350"/>
          <p14:tracePt t="28228" x="4108450" y="3067050"/>
          <p14:tracePt t="28240" x="4108450" y="3092450"/>
          <p14:tracePt t="28256" x="4114800" y="3130550"/>
          <p14:tracePt t="28273" x="4127500" y="3162300"/>
          <p14:tracePt t="28290" x="4127500" y="3168650"/>
          <p14:tracePt t="28310" x="4127500" y="3175000"/>
          <p14:tracePt t="28333" x="4127500" y="3181350"/>
          <p14:tracePt t="28342" x="4083050" y="3181350"/>
          <p14:tracePt t="28356" x="3987800" y="3181350"/>
          <p14:tracePt t="28373" x="3892550" y="3168650"/>
          <p14:tracePt t="28390" x="3848100" y="3162300"/>
          <p14:tracePt t="28407" x="3816350" y="3155950"/>
          <p14:tracePt t="28491" x="3822700" y="3155950"/>
          <p14:tracePt t="28499" x="3854450" y="3155950"/>
          <p14:tracePt t="28510" x="3886200" y="3155950"/>
          <p14:tracePt t="28523" x="4000500" y="3155950"/>
          <p14:tracePt t="28540" x="4159250" y="3155950"/>
          <p14:tracePt t="28556" x="4337050" y="3155950"/>
          <p14:tracePt t="28573" x="4508500" y="3155950"/>
          <p14:tracePt t="28590" x="4641850" y="3175000"/>
          <p14:tracePt t="28607" x="4705350" y="3181350"/>
          <p14:tracePt t="28624" x="4762500" y="3187700"/>
          <p14:tracePt t="28630" x="4787900" y="3194050"/>
          <p14:tracePt t="28640" x="4819650" y="3194050"/>
          <p14:tracePt t="28657" x="4851400" y="3206750"/>
          <p14:tracePt t="28662" x="4857750" y="3206750"/>
          <p14:tracePt t="28674" x="4870450" y="3206750"/>
          <p14:tracePt t="28690" x="4876800" y="3206750"/>
          <p14:tracePt t="28949" x="4883150" y="3213100"/>
          <p14:tracePt t="29036" x="4876800" y="3213100"/>
          <p14:tracePt t="30365" x="4870450" y="3213100"/>
          <p14:tracePt t="30373" x="4851400" y="3213100"/>
          <p14:tracePt t="30381" x="4813300" y="3213100"/>
          <p14:tracePt t="30391" x="4756150" y="3213100"/>
          <p14:tracePt t="30407" x="4679950" y="3225800"/>
          <p14:tracePt t="30423" x="4616450" y="3257550"/>
          <p14:tracePt t="30440" x="4578350" y="3289300"/>
          <p14:tracePt t="30457" x="4521200" y="3346450"/>
          <p14:tracePt t="30473" x="4483100" y="3378200"/>
          <p14:tracePt t="30490" x="4438650" y="3403600"/>
          <p14:tracePt t="30493" x="4438650" y="3409950"/>
          <p14:tracePt t="30507" x="4432300" y="3409950"/>
          <p14:tracePt t="30523" x="4425950" y="3416300"/>
          <p14:tracePt t="30541" x="4419600" y="3422650"/>
          <p14:tracePt t="31158" x="4400550" y="3429000"/>
          <p14:tracePt t="31165" x="4381500" y="3429000"/>
          <p14:tracePt t="31173" x="4349750" y="3429000"/>
          <p14:tracePt t="31182" x="4318000" y="3429000"/>
          <p14:tracePt t="31199" x="4216400" y="3409950"/>
          <p14:tracePt t="31215" x="4140200" y="3390900"/>
          <p14:tracePt t="31232" x="4076700" y="3378200"/>
          <p14:tracePt t="31249" x="4025900" y="3365500"/>
          <p14:tracePt t="31265" x="4013200" y="3365500"/>
          <p14:tracePt t="31282" x="4006850" y="3365500"/>
          <p14:tracePt t="31920" x="4000500" y="3365500"/>
          <p14:tracePt t="31926" x="3994150" y="3365500"/>
          <p14:tracePt t="31935" x="3975100" y="3359150"/>
          <p14:tracePt t="31944" x="3930650" y="3359150"/>
          <p14:tracePt t="31961" x="3854450" y="3346450"/>
          <p14:tracePt t="31977" x="3733800" y="3327400"/>
          <p14:tracePt t="31994" x="3594100" y="3302000"/>
          <p14:tracePt t="32011" x="3454400" y="3289300"/>
          <p14:tracePt t="32014" x="3397250" y="3276600"/>
          <p14:tracePt t="32028" x="3365500" y="3270250"/>
          <p14:tracePt t="32044" x="3282950" y="3251200"/>
          <p14:tracePt t="32046" x="3263900" y="3244850"/>
          <p14:tracePt t="32061" x="3251200" y="3238500"/>
          <p14:tracePt t="32078" x="3225800" y="3225800"/>
          <p14:tracePt t="32094" x="3206750" y="3206750"/>
          <p14:tracePt t="32111" x="3168650" y="3181350"/>
          <p14:tracePt t="32128" x="3124200" y="3149600"/>
          <p14:tracePt t="32144" x="3079750" y="3117850"/>
          <p14:tracePt t="32161" x="2978150" y="3054350"/>
          <p14:tracePt t="32178" x="2863850" y="3003550"/>
          <p14:tracePt t="32194" x="2717800" y="2952750"/>
          <p14:tracePt t="32199" x="2660650" y="2921000"/>
          <p14:tracePt t="32211" x="2609850" y="2908300"/>
          <p14:tracePt t="32228" x="2501900" y="2838450"/>
          <p14:tracePt t="32232" x="2476500" y="2825750"/>
          <p14:tracePt t="32246" x="2400300" y="2774950"/>
          <p14:tracePt t="32261" x="2355850" y="2743200"/>
          <p14:tracePt t="32278" x="2317750" y="2724150"/>
          <p14:tracePt t="32294" x="2298700" y="2711450"/>
          <p14:tracePt t="32311" x="2292350" y="2711450"/>
          <p14:tracePt t="32383" x="2292350" y="2730500"/>
          <p14:tracePt t="32391" x="2292350" y="2736850"/>
          <p14:tracePt t="32403" x="2298700" y="2749550"/>
          <p14:tracePt t="32412" x="2324100" y="2762250"/>
          <p14:tracePt t="32430" x="2400300" y="2806700"/>
          <p14:tracePt t="32445" x="2413000" y="2819400"/>
          <p14:tracePt t="32447" x="2425700" y="2832100"/>
          <p14:tracePt t="32462" x="2457450" y="2863850"/>
          <p14:tracePt t="32478" x="2482850" y="2882900"/>
          <p14:tracePt t="32494" x="2489200" y="2914650"/>
          <p14:tracePt t="32511" x="2520950" y="2946400"/>
          <p14:tracePt t="32528" x="2520950" y="2990850"/>
          <p14:tracePt t="32799" x="2527300" y="2990850"/>
          <p14:tracePt t="32847" x="2520950" y="2990850"/>
          <p14:tracePt t="32864" x="2508250" y="2990850"/>
          <p14:tracePt t="32935" x="2501900" y="2990850"/>
          <p14:tracePt t="32944" x="2495550" y="3003550"/>
          <p14:tracePt t="32950" x="2489200" y="3003550"/>
          <p14:tracePt t="32960" x="2482850" y="3003550"/>
          <p14:tracePt t="32975" x="2470150" y="3003550"/>
          <p14:tracePt t="32991" x="2463800" y="3003550"/>
          <p14:tracePt t="33008" x="2457450" y="3003550"/>
          <p14:tracePt t="33025" x="2444750" y="2997200"/>
          <p14:tracePt t="33031" x="2438400" y="2997200"/>
          <p14:tracePt t="33041" x="2425700" y="2990850"/>
          <p14:tracePt t="33058" x="2393950" y="2978150"/>
          <p14:tracePt t="33075" x="2374900" y="2971800"/>
          <p14:tracePt t="33080" x="2355850" y="2971800"/>
          <p14:tracePt t="33091" x="2349500" y="2971800"/>
          <p14:tracePt t="33109" x="2292350" y="2952750"/>
          <p14:tracePt t="33127" x="2273300" y="2946400"/>
          <p14:tracePt t="33141" x="2228850" y="2940050"/>
          <p14:tracePt t="33158" x="2184400" y="2933700"/>
          <p14:tracePt t="33174" x="2139950" y="2921000"/>
          <p14:tracePt t="33191" x="2082800" y="2914650"/>
          <p14:tracePt t="33208" x="2051050" y="2908300"/>
          <p14:tracePt t="33225" x="2000250" y="2901950"/>
          <p14:tracePt t="33241" x="1993900" y="2901950"/>
          <p14:tracePt t="33258" x="1981200" y="2901950"/>
          <p14:tracePt t="33471" x="1968500" y="2901950"/>
          <p14:tracePt t="33479" x="1943100" y="2901950"/>
          <p14:tracePt t="33487" x="1911350" y="2901950"/>
          <p14:tracePt t="33497" x="1873250" y="2901950"/>
          <p14:tracePt t="33513" x="1733550" y="2901950"/>
          <p14:tracePt t="33530" x="1587500" y="2901950"/>
          <p14:tracePt t="33547" x="1466850" y="2901950"/>
          <p14:tracePt t="33564" x="1397000" y="2901950"/>
          <p14:tracePt t="33568" x="1365250" y="2901950"/>
          <p14:tracePt t="33580" x="1358900" y="2901950"/>
          <p14:tracePt t="33647" x="1352550" y="2895600"/>
          <p14:tracePt t="34464" x="1346200" y="2895600"/>
          <p14:tracePt t="34471" x="1339850" y="2895600"/>
          <p14:tracePt t="34480" x="1327150" y="2895600"/>
          <p14:tracePt t="34491" x="1320800" y="2895600"/>
          <p14:tracePt t="34508" x="1295400" y="2895600"/>
          <p14:tracePt t="34525" x="1276350" y="2889250"/>
          <p14:tracePt t="34543" x="1257300" y="2882900"/>
          <p14:tracePt t="34558" x="1250950" y="2876550"/>
          <p14:tracePt t="34599" x="1244600" y="2870200"/>
          <p14:tracePt t="34607" x="1238250" y="2870200"/>
          <p14:tracePt t="34623" x="1231900" y="2870200"/>
          <p14:tracePt t="34632" x="1231900" y="2863850"/>
          <p14:tracePt t="34648" x="1225550" y="2857500"/>
          <p14:tracePt t="34664" x="1225550" y="2838450"/>
          <p14:tracePt t="34675" x="1225550" y="2819400"/>
          <p14:tracePt t="34692" x="1238250" y="2781300"/>
          <p14:tracePt t="34696" x="1257300" y="2736850"/>
          <p14:tracePt t="34709" x="1282700" y="2717800"/>
          <p14:tracePt t="34726" x="1371600" y="2647950"/>
          <p14:tracePt t="34729" x="1409700" y="2609850"/>
          <p14:tracePt t="34742" x="1454150" y="2546350"/>
          <p14:tracePt t="34743" x="1492250" y="2482850"/>
          <p14:tracePt t="34759" x="1587500" y="2362200"/>
          <p14:tracePt t="34775" x="1663700" y="2235200"/>
          <p14:tracePt t="34803" x="1790700" y="2044700"/>
          <p14:tracePt t="34810" x="1809750" y="2006600"/>
          <p14:tracePt t="34825" x="1841500" y="1943100"/>
          <p14:tracePt t="34842" x="1860550" y="1905000"/>
          <p14:tracePt t="34859" x="1860550" y="1879600"/>
          <p14:tracePt t="34875" x="1860550" y="1860550"/>
          <p14:tracePt t="34892" x="1860550" y="1854200"/>
          <p14:tracePt t="34910" x="1860550" y="1828800"/>
          <p14:tracePt t="34913" x="1860550" y="1809750"/>
          <p14:tracePt t="34926" x="1860550" y="1803400"/>
          <p14:tracePt t="34942" x="1860550" y="1784350"/>
          <p14:tracePt t="34983" x="1860550" y="1778000"/>
          <p14:tracePt t="34992" x="1860550" y="1771650"/>
          <p14:tracePt t="35000" x="1860550" y="1765300"/>
          <p14:tracePt t="35009" x="1860550" y="1758950"/>
          <p14:tracePt t="35026" x="1873250" y="1733550"/>
          <p14:tracePt t="35042" x="1936750" y="1644650"/>
          <p14:tracePt t="35059" x="2006600" y="1562100"/>
          <p14:tracePt t="35065" x="2044700" y="1511300"/>
          <p14:tracePt t="35076" x="2070100" y="1466850"/>
          <p14:tracePt t="35092" x="2089150" y="1435100"/>
          <p14:tracePt t="35097" x="2095500" y="1422400"/>
          <p14:tracePt t="35113" x="2095500" y="1416050"/>
          <p14:tracePt t="35127" x="2095500" y="1403350"/>
          <p14:tracePt t="35145" x="2082800" y="1397000"/>
          <p14:tracePt t="35159" x="2025650" y="1377950"/>
          <p14:tracePt t="35176" x="1949450" y="1371600"/>
          <p14:tracePt t="35192" x="1847850" y="1327150"/>
          <p14:tracePt t="35209" x="1746250" y="1289050"/>
          <p14:tracePt t="35226" x="1631950" y="1250950"/>
          <p14:tracePt t="35243" x="1530350" y="1212850"/>
          <p14:tracePt t="35259" x="1473200" y="1181100"/>
          <p14:tracePt t="35276" x="1422400" y="1155700"/>
          <p14:tracePt t="35292" x="1397000" y="1143000"/>
          <p14:tracePt t="35309" x="1390650" y="1136650"/>
          <p14:tracePt t="35729" x="1397000" y="1130300"/>
          <p14:tracePt t="35736" x="1428750" y="1130300"/>
          <p14:tracePt t="35744" x="1454150" y="1136650"/>
          <p14:tracePt t="35754" x="1492250" y="1168400"/>
          <p14:tracePt t="35770" x="1574800" y="1212850"/>
          <p14:tracePt t="35787" x="1701800" y="1282700"/>
          <p14:tracePt t="35794" x="1778000" y="1308100"/>
          <p14:tracePt t="35804" x="1854200" y="1333500"/>
          <p14:tracePt t="35821" x="2006600" y="1371600"/>
          <p14:tracePt t="35825" x="2082800" y="1384300"/>
          <p14:tracePt t="35838" x="2159000" y="1390650"/>
          <p14:tracePt t="35855" x="2279650" y="1416050"/>
          <p14:tracePt t="35858" x="2311400" y="1416050"/>
          <p14:tracePt t="35871" x="2336800" y="1416050"/>
          <p14:tracePt t="35887" x="2343150" y="1416050"/>
          <p14:tracePt t="35960" x="2349500" y="1416050"/>
          <p14:tracePt t="35968" x="2355850" y="1416050"/>
          <p14:tracePt t="35977" x="2362200" y="1416050"/>
          <p14:tracePt t="35987" x="2368550" y="1416050"/>
          <p14:tracePt t="36004" x="2432050" y="1403350"/>
          <p14:tracePt t="36010" x="2463800" y="1384300"/>
          <p14:tracePt t="36021" x="2489200" y="1384300"/>
          <p14:tracePt t="36038" x="2559050" y="1358900"/>
          <p14:tracePt t="36043" x="2590800" y="1358900"/>
          <p14:tracePt t="36055" x="2698750" y="1358900"/>
          <p14:tracePt t="36070" x="2794000" y="1358900"/>
          <p14:tracePt t="36071" x="2889250" y="1358900"/>
          <p14:tracePt t="36087" x="3111500" y="1358900"/>
          <p14:tracePt t="36104" x="3302000" y="1358900"/>
          <p14:tracePt t="36120" x="3435350" y="1358900"/>
          <p14:tracePt t="36137" x="3473450" y="1358900"/>
          <p14:tracePt t="36401" x="3492500" y="1352550"/>
          <p14:tracePt t="36408" x="3498850" y="1352550"/>
          <p14:tracePt t="36416" x="3530600" y="1352550"/>
          <p14:tracePt t="36426" x="3606800" y="1352550"/>
          <p14:tracePt t="36442" x="3860800" y="1352550"/>
          <p14:tracePt t="36451" x="4070350" y="1314450"/>
          <p14:tracePt t="36459" x="4318000" y="1276350"/>
          <p14:tracePt t="36475" x="4705350" y="1225550"/>
          <p14:tracePt t="36492" x="4902200" y="1200150"/>
          <p14:tracePt t="36508" x="5003800" y="1162050"/>
          <p14:tracePt t="36512" x="5016500" y="1149350"/>
          <p14:tracePt t="36525" x="5022850" y="1143000"/>
          <p14:tracePt t="36542" x="5029200" y="1143000"/>
          <p14:tracePt t="36833" x="5029200" y="1136650"/>
          <p14:tracePt t="36840" x="4984750" y="1136650"/>
          <p14:tracePt t="36849" x="4889500" y="1111250"/>
          <p14:tracePt t="36858" x="4775200" y="1104900"/>
          <p14:tracePt t="36874" x="4381500" y="1047750"/>
          <p14:tracePt t="36891" x="3835400" y="1016000"/>
          <p14:tracePt t="36908" x="3314700" y="1016000"/>
          <p14:tracePt t="36924" x="2838450" y="1016000"/>
          <p14:tracePt t="36929" x="2647950" y="1016000"/>
          <p14:tracePt t="36941" x="2520950" y="1028700"/>
          <p14:tracePt t="36958" x="2362200" y="1054100"/>
          <p14:tracePt t="36961" x="2298700" y="1066800"/>
          <p14:tracePt t="36975" x="2228850" y="1085850"/>
          <p14:tracePt t="36992" x="2197100" y="1098550"/>
          <p14:tracePt t="37009" x="2165350" y="1123950"/>
          <p14:tracePt t="37024" x="2159000" y="1123950"/>
          <p14:tracePt t="37080" x="2152650" y="1130300"/>
          <p14:tracePt t="37089" x="2152650" y="1136650"/>
          <p14:tracePt t="37097" x="2146300" y="1136650"/>
          <p14:tracePt t="37108" x="2133600" y="1143000"/>
          <p14:tracePt t="37124" x="2101850" y="1168400"/>
          <p14:tracePt t="37130" x="2082800" y="1187450"/>
          <p14:tracePt t="37141" x="2070100" y="1200150"/>
          <p14:tracePt t="37159" x="2044700" y="1225550"/>
          <p14:tracePt t="37175" x="2044700" y="1231900"/>
          <p14:tracePt t="37191" x="2044700" y="1238250"/>
          <p14:tracePt t="37304" x="2044700" y="1244600"/>
          <p14:tracePt t="37313" x="2038350" y="1250950"/>
          <p14:tracePt t="37319" x="2032000" y="1250950"/>
          <p14:tracePt t="37945" x="2025650" y="1250950"/>
          <p14:tracePt t="37961" x="2012950" y="1257300"/>
          <p14:tracePt t="37985" x="2006600" y="1257300"/>
          <p14:tracePt t="38152" x="2070100" y="1257300"/>
          <p14:tracePt t="38162" x="2152650" y="1257300"/>
          <p14:tracePt t="38168" x="2247900" y="1257300"/>
          <p14:tracePt t="38176" x="2343150" y="1257300"/>
          <p14:tracePt t="38193" x="2508250" y="1257300"/>
          <p14:tracePt t="38210" x="2667000" y="1257300"/>
          <p14:tracePt t="38226" x="2794000" y="1257300"/>
          <p14:tracePt t="38243" x="2882900" y="1257300"/>
          <p14:tracePt t="38251" x="2901950" y="1257300"/>
          <p14:tracePt t="38260" x="2927350" y="1270000"/>
          <p14:tracePt t="38276" x="2940050" y="1270000"/>
          <p14:tracePt t="38293" x="2946400" y="1270000"/>
          <p14:tracePt t="38310" x="2952750" y="1276350"/>
          <p14:tracePt t="38417" x="2965450" y="1276350"/>
          <p14:tracePt t="38424" x="2978150" y="1276350"/>
          <p14:tracePt t="38433" x="3003550" y="1276350"/>
          <p14:tracePt t="38443" x="3041650" y="1276350"/>
          <p14:tracePt t="38459" x="3187700" y="1276350"/>
          <p14:tracePt t="38476" x="3371850" y="1276350"/>
          <p14:tracePt t="38493" x="3556000" y="1276350"/>
          <p14:tracePt t="38510" x="3727450" y="1276350"/>
          <p14:tracePt t="38514" x="3778250" y="1276350"/>
          <p14:tracePt t="38527" x="3822700" y="1276350"/>
          <p14:tracePt t="38543" x="3848100" y="1270000"/>
          <p14:tracePt t="38649" x="3860800" y="1263650"/>
          <p14:tracePt t="39544" x="3854450" y="1263650"/>
          <p14:tracePt t="39552" x="3841750" y="1270000"/>
          <p14:tracePt t="39562" x="3835400" y="1276350"/>
          <p14:tracePt t="39573" x="3835400" y="1282700"/>
          <p14:tracePt t="39590" x="3816350" y="1289050"/>
          <p14:tracePt t="39593" x="3810000" y="1301750"/>
          <p14:tracePt t="39607" x="3784600" y="1308100"/>
          <p14:tracePt t="39624" x="3683000" y="1320800"/>
          <p14:tracePt t="39640" x="3606800" y="1320800"/>
          <p14:tracePt t="39657" x="3543300" y="1320800"/>
          <p14:tracePt t="39674" x="3530600" y="1320800"/>
          <p14:tracePt t="39690" x="3517900" y="1320800"/>
          <p14:tracePt t="39858" x="3511550" y="1320800"/>
          <p14:tracePt t="39866" x="3505200" y="1320800"/>
          <p14:tracePt t="39882" x="3498850" y="1320800"/>
          <p14:tracePt t="39962" x="3524250" y="1314450"/>
          <p14:tracePt t="39970" x="3562350" y="1308100"/>
          <p14:tracePt t="39979" x="3594100" y="1289050"/>
          <p14:tracePt t="39996" x="3663950" y="1282700"/>
          <p14:tracePt t="40013" x="3771900" y="1270000"/>
          <p14:tracePt t="40029" x="3911600" y="1270000"/>
          <p14:tracePt t="40036" x="3994150" y="1270000"/>
          <p14:tracePt t="40046" x="4070350" y="1270000"/>
          <p14:tracePt t="40063" x="4184650" y="1270000"/>
          <p14:tracePt t="40068" x="4210050" y="1270000"/>
          <p14:tracePt t="40083" x="4229100" y="1270000"/>
          <p14:tracePt t="40099" x="4235450" y="1270000"/>
          <p14:tracePt t="40138" x="4235450" y="1263650"/>
          <p14:tracePt t="40314" x="4254500" y="1250950"/>
          <p14:tracePt t="40322" x="4267200" y="1250950"/>
          <p14:tracePt t="40330" x="4279900" y="1250950"/>
          <p14:tracePt t="40339" x="4292600" y="1250950"/>
          <p14:tracePt t="40356" x="4337050" y="1244600"/>
          <p14:tracePt t="40373" x="4381500" y="1225550"/>
          <p14:tracePt t="40389" x="4394200" y="1225550"/>
          <p14:tracePt t="40406" x="4413250" y="1225550"/>
          <p14:tracePt t="40411" x="4419600" y="1225550"/>
          <p14:tracePt t="40423" x="4432300" y="1225550"/>
          <p14:tracePt t="40439" x="4445000" y="1225550"/>
          <p14:tracePt t="40459" x="4451350" y="1225550"/>
          <p14:tracePt t="40674" x="4457700" y="1225550"/>
          <p14:tracePt t="40682" x="4483100" y="1225550"/>
          <p14:tracePt t="40689" x="4514850" y="1225550"/>
          <p14:tracePt t="40698" x="4540250" y="1225550"/>
          <p14:tracePt t="40715" x="4622800" y="1225550"/>
          <p14:tracePt t="40732" x="4686300" y="1225550"/>
          <p14:tracePt t="40748" x="4737100" y="1225550"/>
          <p14:tracePt t="40765" x="4743450" y="1225550"/>
          <p14:tracePt t="40843" x="4756150" y="1225550"/>
          <p14:tracePt t="40858" x="4762500" y="1219200"/>
          <p14:tracePt t="40883" x="4768850" y="1219200"/>
          <p14:tracePt t="40899" x="4781550" y="1219200"/>
          <p14:tracePt t="40930" x="4787900" y="1219200"/>
          <p14:tracePt t="40938" x="4794250" y="1219200"/>
          <p14:tracePt t="40948" x="4800600" y="1219200"/>
          <p14:tracePt t="40965" x="4838700" y="1219200"/>
          <p14:tracePt t="40982" x="4870450" y="1219200"/>
          <p14:tracePt t="40989" x="4902200" y="1219200"/>
          <p14:tracePt t="40998" x="4933950" y="1219200"/>
          <p14:tracePt t="41015" x="4984750" y="1219200"/>
          <p14:tracePt t="41020" x="4991100" y="1219200"/>
          <p14:tracePt t="41033" x="5010150" y="1219200"/>
          <p14:tracePt t="41036" x="5016500" y="1219200"/>
          <p14:tracePt t="41050" x="5035550" y="1219200"/>
          <p14:tracePt t="41259" x="5041900" y="1212850"/>
          <p14:tracePt t="41266" x="5060950" y="1212850"/>
          <p14:tracePt t="41275" x="5073650" y="1212850"/>
          <p14:tracePt t="41291" x="5099050" y="1200150"/>
          <p14:tracePt t="41308" x="5124450" y="1200150"/>
          <p14:tracePt t="41317" x="5130800" y="1200150"/>
          <p14:tracePt t="41334" x="5149850" y="1200150"/>
          <p14:tracePt t="41350" x="5168900" y="1200150"/>
          <p14:tracePt t="41355" x="5175250" y="1200150"/>
          <p14:tracePt t="41553" x="5181600" y="1200150"/>
          <p14:tracePt t="41843" x="5187950" y="1200150"/>
          <p14:tracePt t="41851" x="5200650" y="1200150"/>
          <p14:tracePt t="41859" x="5226050" y="1200150"/>
          <p14:tracePt t="41868" x="5270500" y="1200150"/>
          <p14:tracePt t="41885" x="5422900" y="1200150"/>
          <p14:tracePt t="41901" x="5632450" y="1219200"/>
          <p14:tracePt t="41918" x="5835650" y="1250950"/>
          <p14:tracePt t="41935" x="5962650" y="1263650"/>
          <p14:tracePt t="41941" x="6000750" y="1263650"/>
          <p14:tracePt t="41952" x="6007100" y="1263650"/>
          <p14:tracePt t="41968" x="6013450" y="1263650"/>
          <p14:tracePt t="42524" x="6019800" y="1263650"/>
          <p14:tracePt t="42555" x="6026150" y="1263650"/>
          <p14:tracePt t="42585" x="6032500" y="1263650"/>
          <p14:tracePt t="43035" x="6038850" y="1257300"/>
          <p14:tracePt t="43060" x="6038850" y="1250950"/>
          <p14:tracePt t="44716" x="6038850" y="1238250"/>
          <p14:tracePt t="44733" x="6045200" y="1238250"/>
          <p14:tracePt t="44756" x="6051550" y="1231900"/>
          <p14:tracePt t="44797" x="6057900" y="1225550"/>
          <p14:tracePt t="44815" x="6070600" y="1225550"/>
          <p14:tracePt t="44820" x="6070600" y="1219200"/>
          <p14:tracePt t="44846" x="6076950" y="1219200"/>
          <p14:tracePt t="44852" x="6083300" y="1212850"/>
          <p14:tracePt t="44957" x="6070600" y="1238250"/>
          <p14:tracePt t="44964" x="6045200" y="1276350"/>
          <p14:tracePt t="44974" x="6019800" y="1308100"/>
          <p14:tracePt t="44990" x="5911850" y="1409700"/>
          <p14:tracePt t="45007" x="5746750" y="1485900"/>
          <p14:tracePt t="45024" x="5524500" y="1543050"/>
          <p14:tracePt t="45030" x="5480050" y="1543050"/>
          <p14:tracePt t="45040" x="5473700" y="1543050"/>
          <p14:tracePt t="45276" x="5467350" y="1543050"/>
          <p14:tracePt t="45284" x="5441950" y="1543050"/>
          <p14:tracePt t="45291" x="5416550" y="1543050"/>
          <p14:tracePt t="45300" x="5372100" y="1543050"/>
          <p14:tracePt t="45316" x="5276850" y="1543050"/>
          <p14:tracePt t="45333" x="5200650" y="1543050"/>
          <p14:tracePt t="45350" x="5118100" y="1587500"/>
          <p14:tracePt t="45367" x="5035550" y="1638300"/>
          <p14:tracePt t="45383" x="4914900" y="1739900"/>
          <p14:tracePt t="45388" x="4826000" y="1797050"/>
          <p14:tracePt t="45400" x="4737100" y="1866900"/>
          <p14:tracePt t="45416" x="4470400" y="1993900"/>
          <p14:tracePt t="45419" x="4318000" y="2051050"/>
          <p14:tracePt t="45433" x="4191000" y="2120900"/>
          <p14:tracePt t="45450" x="3860800" y="2247900"/>
          <p14:tracePt t="45467" x="3657600" y="2292350"/>
          <p14:tracePt t="45483" x="3505200" y="2317750"/>
          <p14:tracePt t="45500" x="3352800" y="2330450"/>
          <p14:tracePt t="45516" x="3244850" y="2349500"/>
          <p14:tracePt t="45534" x="3219450" y="2362200"/>
          <p14:tracePt t="45550" x="3200400" y="2362200"/>
          <p14:tracePt t="45566" x="3194050" y="2362200"/>
          <p14:tracePt t="45583" x="3149600" y="2368550"/>
          <p14:tracePt t="45600" x="3105150" y="2381250"/>
          <p14:tracePt t="45616" x="3048000" y="2387600"/>
          <p14:tracePt t="45633" x="3009900" y="2387600"/>
          <p14:tracePt t="45636" x="2984500" y="2393950"/>
          <p14:tracePt t="45652" x="2959100" y="2393950"/>
          <p14:tracePt t="45667" x="2933700" y="2393950"/>
          <p14:tracePt t="45683" x="2914650" y="2393950"/>
          <p14:tracePt t="45700" x="2908300" y="2393950"/>
          <p14:tracePt t="45717" x="2901950" y="2393950"/>
          <p14:tracePt t="45733" x="2889250" y="2393950"/>
          <p14:tracePt t="45750" x="2882900" y="2393950"/>
          <p14:tracePt t="45767" x="2876550" y="2393950"/>
          <p14:tracePt t="45783" x="2857500" y="2387600"/>
          <p14:tracePt t="45800" x="2851150" y="2381250"/>
          <p14:tracePt t="45817" x="2838450" y="2381250"/>
          <p14:tracePt t="46262" x="2825750" y="2381250"/>
          <p14:tracePt t="46269" x="2806700" y="2381250"/>
          <p14:tracePt t="46285" x="2800350" y="2381250"/>
          <p14:tracePt t="46294" x="2787650" y="2381250"/>
          <p14:tracePt t="46303" x="2755900" y="2381250"/>
          <p14:tracePt t="46320" x="2654300" y="2343150"/>
          <p14:tracePt t="46336" x="2508250" y="2260600"/>
          <p14:tracePt t="46353" x="2368550" y="2184400"/>
          <p14:tracePt t="46371" x="2305050" y="2133600"/>
          <p14:tracePt t="46374" x="2286000" y="2108200"/>
          <p14:tracePt t="46387" x="2254250" y="2070100"/>
          <p14:tracePt t="46403" x="2241550" y="2038350"/>
          <p14:tracePt t="46405" x="2235200" y="2019300"/>
          <p14:tracePt t="46420" x="2222500" y="1993900"/>
          <p14:tracePt t="46437" x="2222500" y="1987550"/>
          <p14:tracePt t="46533" x="2222500" y="1981200"/>
          <p14:tracePt t="46549" x="2216150" y="1968500"/>
          <p14:tracePt t="46558" x="2216150" y="1962150"/>
          <p14:tracePt t="46573" x="2216150" y="1955800"/>
          <p14:tracePt t="46701" x="2209800" y="1949450"/>
          <p14:tracePt t="46780" x="2209800" y="1943100"/>
          <p14:tracePt t="46790" x="2209800" y="1930400"/>
          <p14:tracePt t="46796" x="2203450" y="1898650"/>
          <p14:tracePt t="46805" x="2203450" y="1879600"/>
          <p14:tracePt t="46820" x="2203450" y="1822450"/>
          <p14:tracePt t="46837" x="2203450" y="1790700"/>
          <p14:tracePt t="46854" x="2209800" y="1771650"/>
          <p14:tracePt t="46870" x="2209800" y="1758950"/>
          <p14:tracePt t="46887" x="2216150" y="1758950"/>
          <p14:tracePt t="46973" x="2222500" y="1752600"/>
          <p14:tracePt t="46981" x="2228850" y="1733550"/>
          <p14:tracePt t="46997" x="2241550" y="1720850"/>
          <p14:tracePt t="47005" x="2247900" y="1714500"/>
          <p14:tracePt t="47020" x="2254250" y="1701800"/>
          <p14:tracePt t="47037" x="2260600" y="1695450"/>
          <p14:tracePt t="47141" x="2260600" y="1689100"/>
          <p14:tracePt t="47565" x="2266950" y="1670050"/>
          <p14:tracePt t="47574" x="2286000" y="1657350"/>
          <p14:tracePt t="47582" x="2298700" y="1644650"/>
          <p14:tracePt t="47590" x="2336800" y="1625600"/>
          <p14:tracePt t="47604" x="2451100" y="1574800"/>
          <p14:tracePt t="47620" x="2647950" y="1447800"/>
          <p14:tracePt t="47637" x="2921000" y="1301750"/>
          <p14:tracePt t="47654" x="3149600" y="1168400"/>
          <p14:tracePt t="47671" x="3289300" y="1092200"/>
          <p14:tracePt t="47687" x="3340100" y="1054100"/>
          <p14:tracePt t="47862" x="3340100" y="1047750"/>
          <p14:tracePt t="47974" x="3340100" y="1041400"/>
          <p14:tracePt t="47981" x="3321050" y="1047750"/>
          <p14:tracePt t="47993" x="3314700" y="1054100"/>
          <p14:tracePt t="48010" x="3270250" y="1085850"/>
          <p14:tracePt t="48014" x="3244850" y="1104900"/>
          <p14:tracePt t="48027" x="3219450" y="1117600"/>
          <p14:tracePt t="48044" x="3162300" y="1149350"/>
          <p14:tracePt t="48047" x="3124200" y="1181100"/>
          <p14:tracePt t="48060" x="3079750" y="1193800"/>
          <p14:tracePt t="48061" x="3054350" y="1206500"/>
          <p14:tracePt t="48076" x="2984500" y="1219200"/>
          <p14:tracePt t="48093" x="2927350" y="1238250"/>
          <p14:tracePt t="48110" x="2882900" y="1238250"/>
          <p14:tracePt t="48127" x="2825750" y="1257300"/>
          <p14:tracePt t="48143" x="2794000" y="1263650"/>
          <p14:tracePt t="48160" x="2762250" y="1282700"/>
          <p14:tracePt t="48177" x="2698750" y="1327150"/>
          <p14:tracePt t="48193" x="2641600" y="1384300"/>
          <p14:tracePt t="48200" x="2603500" y="1422400"/>
          <p14:tracePt t="48210" x="2571750" y="1460500"/>
          <p14:tracePt t="48227" x="2552700" y="1504950"/>
          <p14:tracePt t="48231" x="2540000" y="1517650"/>
          <p14:tracePt t="48246" x="2520950" y="1562100"/>
          <p14:tracePt t="48261" x="2520950" y="1574800"/>
          <p14:tracePt t="48277" x="2520950" y="1587500"/>
          <p14:tracePt t="48293" x="2520950" y="1619250"/>
          <p14:tracePt t="48310" x="2520950" y="1625600"/>
          <p14:tracePt t="49038" x="2520950" y="1638300"/>
          <p14:tracePt t="49054" x="2520950" y="1651000"/>
          <p14:tracePt t="49062" x="2520950" y="1657350"/>
          <p14:tracePt t="49071" x="2520950" y="1663700"/>
          <p14:tracePt t="49079" x="2520950" y="1670050"/>
          <p14:tracePt t="49096" x="2520950" y="1676400"/>
          <p14:tracePt t="49113" x="2514600" y="1689100"/>
          <p14:tracePt t="49231" x="2508250" y="1689100"/>
          <p14:tracePt t="49254" x="2501900" y="1695450"/>
          <p14:tracePt t="49262" x="2501900" y="1701800"/>
          <p14:tracePt t="49278" x="2495550" y="1708150"/>
          <p14:tracePt t="49287" x="2495550" y="1714500"/>
          <p14:tracePt t="49296" x="2489200" y="1733550"/>
          <p14:tracePt t="49313" x="2470150" y="1784350"/>
          <p14:tracePt t="49330" x="2457450" y="1847850"/>
          <p14:tracePt t="49336" x="2451100" y="1892300"/>
          <p14:tracePt t="49346" x="2432050" y="1930400"/>
          <p14:tracePt t="49363" x="2432050" y="1987550"/>
          <p14:tracePt t="49369" x="2432050" y="2012950"/>
          <p14:tracePt t="49381" x="2425700" y="2032000"/>
          <p14:tracePt t="49383" x="2425700" y="2044700"/>
          <p14:tracePt t="49397" x="2425700" y="2095500"/>
          <p14:tracePt t="49413" x="2419350" y="2133600"/>
          <p14:tracePt t="49430" x="2419350" y="2165350"/>
          <p14:tracePt t="49446" x="2419350" y="2178050"/>
          <p14:tracePt t="49463" x="2419350" y="2184400"/>
          <p14:tracePt t="49645" x="2419350" y="2197100"/>
          <p14:tracePt t="49653" x="2419350" y="2203450"/>
          <p14:tracePt t="49669" x="2419350" y="2209800"/>
          <p14:tracePt t="49679" x="2419350" y="2216150"/>
          <p14:tracePt t="49696" x="2406650" y="2235200"/>
          <p14:tracePt t="49713" x="2400300" y="2235200"/>
          <p14:tracePt t="49839" x="2400300" y="2241550"/>
          <p14:tracePt t="49847" x="2400300" y="2247900"/>
          <p14:tracePt t="49856" x="2400300" y="2254250"/>
          <p14:tracePt t="49871" x="2400300" y="2266950"/>
          <p14:tracePt t="49887" x="2400300" y="2273300"/>
          <p14:tracePt t="49909" x="2393950" y="2286000"/>
          <p14:tracePt t="49918" x="2381250" y="2292350"/>
          <p14:tracePt t="49930" x="2374900" y="2292350"/>
          <p14:tracePt t="49947" x="2355850" y="2298700"/>
          <p14:tracePt t="49950" x="2349500" y="2298700"/>
          <p14:tracePt t="49963" x="2324100" y="2298700"/>
          <p14:tracePt t="49981" x="2266950" y="2298700"/>
          <p14:tracePt t="49985" x="2222500" y="2298700"/>
          <p14:tracePt t="49998" x="2127250" y="2298700"/>
          <p14:tracePt t="50013" x="2063750" y="2292350"/>
          <p14:tracePt t="50030" x="1924050" y="2279650"/>
          <p14:tracePt t="50047" x="1873250" y="2279650"/>
          <p14:tracePt t="50182" x="1866900" y="2279650"/>
          <p14:tracePt t="50190" x="1860550" y="2279650"/>
          <p14:tracePt t="50216" x="1847850" y="2279650"/>
          <p14:tracePt t="50222" x="1828800" y="2286000"/>
          <p14:tracePt t="50230" x="1822450" y="2292350"/>
          <p14:tracePt t="50247" x="1784350" y="2305050"/>
          <p14:tracePt t="50264" x="1746250" y="2324100"/>
          <p14:tracePt t="50280" x="1727200" y="2330450"/>
          <p14:tracePt t="50297" x="1714500" y="2336800"/>
          <p14:tracePt t="50314" x="1701800" y="2343150"/>
          <p14:tracePt t="50330" x="1689100" y="2349500"/>
          <p14:tracePt t="50336" x="1682750" y="2349500"/>
          <p14:tracePt t="50351" x="1676400" y="2349500"/>
          <p14:tracePt t="50364" x="1670050" y="2349500"/>
          <p14:tracePt t="50543" x="1657350" y="2355850"/>
          <p14:tracePt t="50560" x="1651000" y="2355850"/>
          <p14:tracePt t="50576" x="1644650" y="2362200"/>
          <p14:tracePt t="50592" x="1638300" y="2362200"/>
          <p14:tracePt t="50608" x="1631950" y="2362200"/>
          <p14:tracePt t="50614" x="1625600" y="2362200"/>
          <p14:tracePt t="50629" x="1612900" y="2368550"/>
          <p14:tracePt t="50638" x="1606550" y="2368550"/>
          <p14:tracePt t="50653" x="1587500" y="2374900"/>
          <p14:tracePt t="50670" x="1581150" y="2381250"/>
          <p14:tracePt t="50687" x="1574800" y="2381250"/>
          <p14:tracePt t="50743" x="1562100" y="2381250"/>
          <p14:tracePt t="51751" x="1606550" y="2381250"/>
          <p14:tracePt t="51759" x="1651000" y="2381250"/>
          <p14:tracePt t="51771" x="1720850" y="2381250"/>
          <p14:tracePt t="51788" x="1911350" y="2381250"/>
          <p14:tracePt t="51791" x="2025650" y="2381250"/>
          <p14:tracePt t="51805" x="2120900" y="2381250"/>
          <p14:tracePt t="51821" x="2343150" y="2381250"/>
          <p14:tracePt t="51838" x="2413000" y="2381250"/>
          <p14:tracePt t="51854" x="2425700" y="2381250"/>
          <p14:tracePt t="52128" x="2432050" y="2381250"/>
          <p14:tracePt t="52136" x="2438400" y="2381250"/>
          <p14:tracePt t="52144" x="2457450" y="2381250"/>
          <p14:tracePt t="52152" x="2476500" y="2381250"/>
          <p14:tracePt t="52169" x="2527300" y="2381250"/>
          <p14:tracePt t="52186" x="2622550" y="2381250"/>
          <p14:tracePt t="52203" x="2711450" y="2381250"/>
          <p14:tracePt t="52219" x="2768600" y="2387600"/>
          <p14:tracePt t="52236" x="2774950" y="2387600"/>
          <p14:tracePt t="52655" x="2787650" y="2393950"/>
          <p14:tracePt t="52662" x="2794000" y="2393950"/>
          <p14:tracePt t="52671" x="2806700" y="2393950"/>
          <p14:tracePt t="52688" x="2844800" y="2400300"/>
          <p14:tracePt t="52704" x="2882900" y="2400300"/>
          <p14:tracePt t="52721" x="2933700" y="2400300"/>
          <p14:tracePt t="52738" x="2965450" y="2400300"/>
          <p14:tracePt t="52754" x="2984500" y="2400300"/>
          <p14:tracePt t="53799" x="2984500" y="2406650"/>
          <p14:tracePt t="53809" x="2978150" y="2413000"/>
          <p14:tracePt t="53815" x="2959100" y="2432050"/>
          <p14:tracePt t="53825" x="2921000" y="2457450"/>
          <p14:tracePt t="53837" x="2908300" y="2470150"/>
          <p14:tracePt t="53854" x="2838450" y="2508250"/>
          <p14:tracePt t="53871" x="2813050" y="2514600"/>
          <p14:tracePt t="53887" x="2800350" y="2514600"/>
          <p14:tracePt t="53904" x="2755900" y="2514600"/>
          <p14:tracePt t="53921" x="2698750" y="2514600"/>
          <p14:tracePt t="53937" x="2679700" y="2501900"/>
          <p14:tracePt t="53954" x="2667000" y="2482850"/>
          <p14:tracePt t="53971" x="2698750" y="2451100"/>
          <p14:tracePt t="53987" x="2794000" y="2425700"/>
          <p14:tracePt t="54004" x="2895600" y="2393950"/>
          <p14:tracePt t="54021" x="3016250" y="2355850"/>
          <p14:tracePt t="54025" x="3092450" y="2336800"/>
          <p14:tracePt t="54038" x="3175000" y="2330450"/>
          <p14:tracePt t="54054" x="3435350" y="2254250"/>
          <p14:tracePt t="54071" x="3568700" y="2203450"/>
          <p14:tracePt t="54087" x="3600450" y="2184400"/>
          <p14:tracePt t="54104" x="3600450" y="2178050"/>
          <p14:tracePt t="54121" x="3600450" y="2165350"/>
          <p14:tracePt t="54138" x="3594100" y="2165350"/>
          <p14:tracePt t="54154" x="3575050" y="2165350"/>
          <p14:tracePt t="54171" x="3556000" y="2171700"/>
          <p14:tracePt t="54188" x="3556000" y="2178050"/>
          <p14:tracePt t="54205" x="3556000" y="2184400"/>
          <p14:tracePt t="54225" x="3556000" y="2197100"/>
          <p14:tracePt t="54239" x="3606800" y="2209800"/>
          <p14:tracePt t="54257" x="3676650" y="2228850"/>
          <p14:tracePt t="54271" x="3708400" y="2228850"/>
          <p14:tracePt t="54288" x="3771900" y="2241550"/>
          <p14:tracePt t="54336" x="3771900" y="2247900"/>
          <p14:tracePt t="54353" x="3759200" y="2260600"/>
          <p14:tracePt t="54361" x="3740150" y="2266950"/>
          <p14:tracePt t="54371" x="3714750" y="2279650"/>
          <p14:tracePt t="54388" x="3676650" y="2311400"/>
          <p14:tracePt t="54405" x="3657600" y="2330450"/>
          <p14:tracePt t="54776" x="3651250" y="2330450"/>
          <p14:tracePt t="54810" x="3638550" y="2330450"/>
          <p14:tracePt t="54839" x="3632200" y="2330450"/>
          <p14:tracePt t="54848" x="3625850" y="2330450"/>
          <p14:tracePt t="55009" x="3632200" y="2330450"/>
          <p14:tracePt t="55017" x="3663950" y="2330450"/>
          <p14:tracePt t="55026" x="3670300" y="2330450"/>
          <p14:tracePt t="55033" x="3702050" y="2330450"/>
          <p14:tracePt t="55042" x="3727450" y="2330450"/>
          <p14:tracePt t="55059" x="3784600" y="2330450"/>
          <p14:tracePt t="55076" x="3835400" y="2330450"/>
          <p14:tracePt t="55092" x="3905250" y="2330450"/>
          <p14:tracePt t="55109" x="3968750" y="2330450"/>
          <p14:tracePt t="55125" x="4051300" y="2330450"/>
          <p14:tracePt t="55130" x="4083050" y="2330450"/>
          <p14:tracePt t="55143" x="4191000" y="2330450"/>
          <p14:tracePt t="55161" x="4311650" y="2330450"/>
          <p14:tracePt t="55175" x="4445000" y="2330450"/>
          <p14:tracePt t="55192" x="4603750" y="2330450"/>
          <p14:tracePt t="55209" x="4762500" y="2330450"/>
          <p14:tracePt t="55226" x="4953000" y="2330450"/>
          <p14:tracePt t="55242" x="5156200" y="2330450"/>
          <p14:tracePt t="55259" x="5334000" y="2305050"/>
          <p14:tracePt t="55276" x="5549900" y="2286000"/>
          <p14:tracePt t="55292" x="5797550" y="2286000"/>
          <p14:tracePt t="55309" x="6165850" y="2286000"/>
          <p14:tracePt t="55315" x="6362700" y="2286000"/>
          <p14:tracePt t="55326" x="6578600" y="2286000"/>
          <p14:tracePt t="55343" x="6921500" y="2286000"/>
          <p14:tracePt t="55346" x="7035800" y="2286000"/>
          <p14:tracePt t="55359" x="7226300" y="2286000"/>
          <p14:tracePt t="55375" x="7378700" y="2286000"/>
          <p14:tracePt t="55392" x="7448550" y="2286000"/>
          <p14:tracePt t="55409" x="7499350" y="2286000"/>
          <p14:tracePt t="56298" x="7467600" y="2286000"/>
          <p14:tracePt t="56305" x="7391400" y="2279650"/>
          <p14:tracePt t="56314" x="7289800" y="2266950"/>
          <p14:tracePt t="56323" x="7150100" y="2241550"/>
          <p14:tracePt t="56339" x="6731000" y="2216150"/>
          <p14:tracePt t="56356" x="6254750" y="2216150"/>
          <p14:tracePt t="56373" x="5905500" y="2216150"/>
          <p14:tracePt t="56389" x="5708650" y="2216150"/>
          <p14:tracePt t="56406" x="5568950" y="2216150"/>
          <p14:tracePt t="56410" x="5505450" y="2216150"/>
          <p14:tracePt t="56424" x="5461000" y="2216150"/>
          <p14:tracePt t="56440" x="5365750" y="2216150"/>
          <p14:tracePt t="56444" x="5321300" y="2216150"/>
          <p14:tracePt t="56456" x="5270500" y="2216150"/>
          <p14:tracePt t="56473" x="5232400" y="2216150"/>
          <p14:tracePt t="56489" x="5207000" y="2216150"/>
          <p14:tracePt t="56506" x="5200650" y="2216150"/>
          <p14:tracePt t="56561" x="5187950" y="2216150"/>
          <p14:tracePt t="56568" x="5175250" y="2216150"/>
          <p14:tracePt t="56577" x="5156200" y="2216150"/>
          <p14:tracePt t="56589" x="5124450" y="2216150"/>
          <p14:tracePt t="56606" x="5003800" y="2216150"/>
          <p14:tracePt t="56609" x="4921250" y="2216150"/>
          <p14:tracePt t="56623" x="4826000" y="2216150"/>
          <p14:tracePt t="56627" x="4711700" y="2216150"/>
          <p14:tracePt t="56640" x="4521200" y="2216150"/>
          <p14:tracePt t="56656" x="4381500" y="2235200"/>
          <p14:tracePt t="56672" x="4318000" y="2247900"/>
          <p14:tracePt t="56689" x="4311650" y="2247900"/>
          <p14:tracePt t="56800" x="4305300" y="2247900"/>
          <p14:tracePt t="56810" x="4298950" y="2254250"/>
          <p14:tracePt t="56826" x="4286250" y="2254250"/>
          <p14:tracePt t="56832" x="4273550" y="2260600"/>
          <p14:tracePt t="56841" x="4260850" y="2260600"/>
          <p14:tracePt t="56856" x="4222750" y="2266950"/>
          <p14:tracePt t="56873" x="4197350" y="2273300"/>
          <p14:tracePt t="56890" x="4165600" y="2286000"/>
          <p14:tracePt t="56930" x="4159250" y="2286000"/>
          <p14:tracePt t="56937" x="4152900" y="2286000"/>
          <p14:tracePt t="56946" x="4140200" y="2286000"/>
          <p14:tracePt t="56957" x="4127500" y="2286000"/>
          <p14:tracePt t="56973" x="4089400" y="2286000"/>
          <p14:tracePt t="56980" x="4076700" y="2286000"/>
          <p14:tracePt t="56990" x="4057650" y="2286000"/>
          <p14:tracePt t="57007" x="4025900" y="2286000"/>
          <p14:tracePt t="57026" x="4006850" y="2286000"/>
          <p14:tracePt t="57041" x="4000500" y="2279650"/>
          <p14:tracePt t="57056" x="3994150" y="2266950"/>
          <p14:tracePt t="57073" x="3968750" y="2235200"/>
          <p14:tracePt t="57090" x="3949700" y="2222500"/>
          <p14:tracePt t="57106" x="3930650" y="2197100"/>
          <p14:tracePt t="57123" x="3911600" y="2171700"/>
          <p14:tracePt t="57140" x="3892550" y="2139950"/>
          <p14:tracePt t="57157" x="3860800" y="2101850"/>
          <p14:tracePt t="57173" x="3835400" y="2070100"/>
          <p14:tracePt t="57190" x="3810000" y="2019300"/>
          <p14:tracePt t="57206" x="3810000" y="1974850"/>
          <p14:tracePt t="57210" x="3810000" y="1949450"/>
          <p14:tracePt t="57223" x="3810000" y="1936750"/>
          <p14:tracePt t="57240" x="3810000" y="1854200"/>
          <p14:tracePt t="57256" x="3822700" y="1790700"/>
          <p14:tracePt t="57273" x="3854450" y="1714500"/>
          <p14:tracePt t="57290" x="3873500" y="1644650"/>
          <p14:tracePt t="57307" x="3879850" y="1593850"/>
          <p14:tracePt t="57324" x="3879850" y="1555750"/>
          <p14:tracePt t="57340" x="3879850" y="1530350"/>
          <p14:tracePt t="57357" x="3879850" y="1498600"/>
          <p14:tracePt t="57374" x="3886200" y="1492250"/>
          <p14:tracePt t="57390" x="3898900" y="1466850"/>
          <p14:tracePt t="57396" x="3905250" y="1454150"/>
          <p14:tracePt t="57407" x="3917950" y="1435100"/>
          <p14:tracePt t="57425" x="3949700" y="1397000"/>
          <p14:tracePt t="57441" x="3962400" y="1365250"/>
          <p14:tracePt t="57457" x="3968750" y="1358900"/>
          <p14:tracePt t="57473" x="3981450" y="1339850"/>
          <p14:tracePt t="57490" x="3994150" y="1320800"/>
          <p14:tracePt t="57507" x="4013200" y="1301750"/>
          <p14:tracePt t="57524" x="4051300" y="1282700"/>
          <p14:tracePt t="57540" x="4102100" y="1250950"/>
          <p14:tracePt t="57557" x="4140200" y="1231900"/>
          <p14:tracePt t="57574" x="4171950" y="1212850"/>
          <p14:tracePt t="57590" x="4216400" y="1212850"/>
          <p14:tracePt t="57596" x="4222750" y="1212850"/>
          <p14:tracePt t="57607" x="4254500" y="1212850"/>
          <p14:tracePt t="57625" x="4311650" y="1212850"/>
          <p14:tracePt t="57629" x="4343400" y="1212850"/>
          <p14:tracePt t="57640" x="4451350" y="1212850"/>
          <p14:tracePt t="57657" x="4540250" y="1200150"/>
          <p14:tracePt t="57673" x="4660900" y="1174750"/>
          <p14:tracePt t="57690" x="4768850" y="1168400"/>
          <p14:tracePt t="57707" x="4845050" y="1168400"/>
          <p14:tracePt t="57724" x="4959350" y="1168400"/>
          <p14:tracePt t="57740" x="5111750" y="1168400"/>
          <p14:tracePt t="57758" x="5245100" y="1168400"/>
          <p14:tracePt t="57763" x="5302250" y="1168400"/>
          <p14:tracePt t="57774" x="5365750" y="1168400"/>
          <p14:tracePt t="57791" x="5480050" y="1168400"/>
          <p14:tracePt t="57794" x="5524500" y="1168400"/>
          <p14:tracePt t="57809" x="5600700" y="1168400"/>
          <p14:tracePt t="57813" x="5638800" y="1168400"/>
          <p14:tracePt t="57825" x="5746750" y="1168400"/>
          <p14:tracePt t="57841" x="5867400" y="1168400"/>
          <p14:tracePt t="57857" x="5962650" y="1168400"/>
          <p14:tracePt t="57874" x="6057900" y="1168400"/>
          <p14:tracePt t="57890" x="6146800" y="1168400"/>
          <p14:tracePt t="57907" x="6223000" y="1187450"/>
          <p14:tracePt t="57924" x="6299200" y="1193800"/>
          <p14:tracePt t="57941" x="6400800" y="1212850"/>
          <p14:tracePt t="57957" x="6470650" y="1219200"/>
          <p14:tracePt t="57974" x="6521450" y="1231900"/>
          <p14:tracePt t="57991" x="6565900" y="1250950"/>
          <p14:tracePt t="57996" x="6572250" y="1250950"/>
          <p14:tracePt t="58009" x="6578600" y="1250950"/>
          <p14:tracePt t="58026" x="6597650" y="1263650"/>
          <p14:tracePt t="58029" x="6604000" y="1270000"/>
          <p14:tracePt t="58050" x="6610350" y="1276350"/>
          <p14:tracePt t="58059" x="6610350" y="1282700"/>
          <p14:tracePt t="58074" x="6623050" y="1308100"/>
          <p14:tracePt t="58090" x="6629400" y="1333500"/>
          <p14:tracePt t="58107" x="6654800" y="1371600"/>
          <p14:tracePt t="58124" x="6667500" y="1390650"/>
          <p14:tracePt t="58141" x="6686550" y="1435100"/>
          <p14:tracePt t="58147" x="6692900" y="1447800"/>
          <p14:tracePt t="58158" x="6699250" y="1466850"/>
          <p14:tracePt t="58174" x="6705600" y="1498600"/>
          <p14:tracePt t="58178" x="6705600" y="1504950"/>
          <p14:tracePt t="58191" x="6711950" y="1517650"/>
          <p14:tracePt t="58209" x="6711950" y="1536700"/>
          <p14:tracePt t="58213" x="6711950" y="1549400"/>
          <p14:tracePt t="58225" x="6711950" y="1562100"/>
          <p14:tracePt t="58241" x="6711950" y="1574800"/>
          <p14:tracePt t="58257" x="6699250" y="1612900"/>
          <p14:tracePt t="58274" x="6673850" y="1663700"/>
          <p14:tracePt t="58291" x="6667500" y="1727200"/>
          <p14:tracePt t="58308" x="6648450" y="1765300"/>
          <p14:tracePt t="58324" x="6648450" y="1803400"/>
          <p14:tracePt t="58341" x="6635750" y="1847850"/>
          <p14:tracePt t="58358" x="6635750" y="1885950"/>
          <p14:tracePt t="58364" x="6635750" y="1917700"/>
          <p14:tracePt t="58374" x="6623050" y="1930400"/>
          <p14:tracePt t="58391" x="6616700" y="1974850"/>
          <p14:tracePt t="58396" x="6616700" y="2000250"/>
          <p14:tracePt t="58409" x="6610350" y="2019300"/>
          <p14:tracePt t="58412" x="6610350" y="2032000"/>
          <p14:tracePt t="58426" x="6604000" y="2082800"/>
          <p14:tracePt t="58441" x="6584950" y="2114550"/>
          <p14:tracePt t="58458" x="6572250" y="2152650"/>
          <p14:tracePt t="58475" x="6553200" y="2171700"/>
          <p14:tracePt t="58491" x="6534150" y="2197100"/>
          <p14:tracePt t="58508" x="6521450" y="2216150"/>
          <p14:tracePt t="58524" x="6502400" y="2241550"/>
          <p14:tracePt t="58541" x="6477000" y="2266950"/>
          <p14:tracePt t="58558" x="6394450" y="2305050"/>
          <p14:tracePt t="58562" x="6337300" y="2330450"/>
          <p14:tracePt t="58574" x="6267450" y="2349500"/>
          <p14:tracePt t="58591" x="6115050" y="2387600"/>
          <p14:tracePt t="58595" x="6038850" y="2400300"/>
          <p14:tracePt t="58609" x="5892800" y="2425700"/>
          <p14:tracePt t="58625" x="5772150" y="2432050"/>
          <p14:tracePt t="58642" x="5632450" y="2438400"/>
          <p14:tracePt t="58658" x="5492750" y="2438400"/>
          <p14:tracePt t="58675" x="5327650" y="2438400"/>
          <p14:tracePt t="58691" x="5168900" y="2438400"/>
          <p14:tracePt t="58707" x="5041900" y="2438400"/>
          <p14:tracePt t="58724" x="4921250" y="2438400"/>
          <p14:tracePt t="58741" x="4775200" y="2438400"/>
          <p14:tracePt t="58758" x="4629150" y="2438400"/>
          <p14:tracePt t="58775" x="4483100" y="2438400"/>
          <p14:tracePt t="58779" x="4425950" y="2438400"/>
          <p14:tracePt t="58791" x="4349750" y="2438400"/>
          <p14:tracePt t="58809" x="4235450" y="2438400"/>
          <p14:tracePt t="58812" x="4191000" y="2419350"/>
          <p14:tracePt t="58825" x="4133850" y="2413000"/>
          <p14:tracePt t="58828" x="4083050" y="2413000"/>
          <p14:tracePt t="58841" x="4044950" y="2406650"/>
          <p14:tracePt t="58858" x="3987800" y="2400300"/>
          <p14:tracePt t="59546" x="3981450" y="2387600"/>
          <p14:tracePt t="59555" x="3981450" y="2368550"/>
          <p14:tracePt t="59562" x="4025900" y="2336800"/>
          <p14:tracePt t="59570" x="4070350" y="2305050"/>
          <p14:tracePt t="59586" x="4171950" y="2235200"/>
          <p14:tracePt t="59603" x="4248150" y="2146300"/>
          <p14:tracePt t="59620" x="4305300" y="2032000"/>
          <p14:tracePt t="59636" x="4311650" y="1974850"/>
          <p14:tracePt t="59653" x="4311650" y="1943100"/>
          <p14:tracePt t="59670" x="4311650" y="1917700"/>
          <p14:tracePt t="59686" x="4311650" y="1911350"/>
          <p14:tracePt t="59703" x="4311650" y="1905000"/>
          <p14:tracePt t="59720" x="4311650" y="1898650"/>
          <p14:tracePt t="59828" x="4311650" y="1892300"/>
          <p14:tracePt t="59855" x="4311650" y="1866900"/>
          <p14:tracePt t="59859" x="4311650" y="1860550"/>
          <p14:tracePt t="59867" x="4311650" y="1854200"/>
          <p14:tracePt t="59877" x="4311650" y="1841500"/>
          <p14:tracePt t="59892" x="4311650" y="1828800"/>
          <p14:tracePt t="59904" x="4311650" y="1822450"/>
          <p14:tracePt t="59922" x="4311650" y="1816100"/>
          <p14:tracePt t="59937" x="4311650" y="1803400"/>
          <p14:tracePt t="60115" x="4311650" y="1797050"/>
          <p14:tracePt t="60131" x="4311650" y="1790700"/>
          <p14:tracePt t="60139" x="4311650" y="1784350"/>
          <p14:tracePt t="60148" x="4305300" y="1771650"/>
          <p14:tracePt t="60159" x="4298950" y="1765300"/>
          <p14:tracePt t="60176" x="4286250" y="1752600"/>
          <p14:tracePt t="60180" x="4279900" y="1746250"/>
          <p14:tracePt t="60468" x="4273550" y="1746250"/>
          <p14:tracePt t="60644" x="4267200" y="1733550"/>
          <p14:tracePt t="60652" x="4260850" y="1727200"/>
          <p14:tracePt t="60667" x="4254500" y="1720850"/>
          <p14:tracePt t="60676" x="4248150" y="1720850"/>
          <p14:tracePt t="60685" x="4241800" y="1720850"/>
          <p14:tracePt t="60702" x="4222750" y="1714500"/>
          <p14:tracePt t="60708" x="4216400" y="1714500"/>
          <p14:tracePt t="60718" x="4210050" y="1714500"/>
          <p14:tracePt t="60996" x="4235450" y="1714500"/>
          <p14:tracePt t="61004" x="4279900" y="1714500"/>
          <p14:tracePt t="61012" x="4311650" y="1714500"/>
          <p14:tracePt t="61021" x="4362450" y="1714500"/>
          <p14:tracePt t="61037" x="4451350" y="1714500"/>
          <p14:tracePt t="61054" x="4476750" y="1714500"/>
          <p14:tracePt t="61196" x="4476750" y="1720850"/>
          <p14:tracePt t="61204" x="4476750" y="1727200"/>
          <p14:tracePt t="61228" x="4476750" y="1733550"/>
          <p14:tracePt t="61244" x="4476750" y="1746250"/>
          <p14:tracePt t="61268" x="4483100" y="1752600"/>
          <p14:tracePt t="61293" x="4489450" y="1758950"/>
          <p14:tracePt t="61332" x="4495800" y="1758950"/>
          <p14:tracePt t="61348" x="4495800" y="1765300"/>
          <p14:tracePt t="61372" x="4495800" y="1771650"/>
          <p14:tracePt t="61388" x="4495800" y="1778000"/>
          <p14:tracePt t="61395" x="4495800" y="1797050"/>
          <p14:tracePt t="61411" x="4495800" y="1822450"/>
          <p14:tracePt t="61426" x="4495800" y="1835150"/>
          <p14:tracePt t="61437" x="4495800" y="1841500"/>
          <p14:tracePt t="61454" x="4495800" y="1854200"/>
          <p14:tracePt t="61471" x="4502150" y="1866900"/>
          <p14:tracePt t="61524" x="4508500" y="1866900"/>
          <p14:tracePt t="61668" x="4514850" y="1866900"/>
          <p14:tracePt t="61702" x="4514850" y="1854200"/>
          <p14:tracePt t="61707" x="4514850" y="1847850"/>
          <p14:tracePt t="61724" x="4514850" y="1841500"/>
          <p14:tracePt t="61737" x="4514850" y="1828800"/>
          <p14:tracePt t="61754" x="4521200" y="1809750"/>
          <p14:tracePt t="61771" x="4521200" y="1790700"/>
          <p14:tracePt t="61788" x="4521200" y="1778000"/>
          <p14:tracePt t="61804" x="4521200" y="1771650"/>
          <p14:tracePt t="62149" x="4527550" y="1778000"/>
          <p14:tracePt t="62156" x="4546600" y="1778000"/>
          <p14:tracePt t="62165" x="4591050" y="1778000"/>
          <p14:tracePt t="62174" x="4641850" y="1778000"/>
          <p14:tracePt t="62191" x="4787900" y="1778000"/>
          <p14:tracePt t="62207" x="4972050" y="1778000"/>
          <p14:tracePt t="62214" x="5073650" y="1778000"/>
          <p14:tracePt t="62224" x="5187950" y="1778000"/>
          <p14:tracePt t="62240" x="5391150" y="1758950"/>
          <p14:tracePt t="62243" x="5467350" y="1752600"/>
          <p14:tracePt t="62257" x="5530850" y="1733550"/>
          <p14:tracePt t="62274" x="5575300" y="1720850"/>
          <p14:tracePt t="62276" x="5575300" y="1714500"/>
          <p14:tracePt t="62599" x="5549900" y="1714500"/>
          <p14:tracePt t="62604" x="5518150" y="1714500"/>
          <p14:tracePt t="62613" x="5499100" y="1714500"/>
          <p14:tracePt t="62623" x="5480050" y="1714500"/>
          <p14:tracePt t="62640" x="5429250" y="1714500"/>
          <p14:tracePt t="62657" x="5422900" y="1714500"/>
          <p14:tracePt t="62674" x="5416550" y="1714500"/>
          <p14:tracePt t="62690" x="5403850" y="1714500"/>
          <p14:tracePt t="62709" x="5403850" y="1727200"/>
          <p14:tracePt t="62739" x="5403850" y="1746250"/>
          <p14:tracePt t="62747" x="5416550" y="1746250"/>
          <p14:tracePt t="62756" x="5448300" y="1746250"/>
          <p14:tracePt t="62773" x="5492750" y="1746250"/>
          <p14:tracePt t="62790" x="5524500" y="1746250"/>
          <p14:tracePt t="62807" x="5556250" y="1746250"/>
          <p14:tracePt t="62823" x="5575300" y="1746250"/>
          <p14:tracePt t="62840" x="5588000" y="1746250"/>
          <p14:tracePt t="62924" x="5594350" y="1746250"/>
          <p14:tracePt t="62932" x="5607050" y="1746250"/>
          <p14:tracePt t="62941" x="5613400" y="1746250"/>
          <p14:tracePt t="62957" x="5626100" y="1746250"/>
          <p14:tracePt t="62974" x="5638800" y="1746250"/>
          <p14:tracePt t="62990" x="5651500" y="1752600"/>
          <p14:tracePt t="63021" x="5664200" y="1752600"/>
          <p14:tracePt t="63036" x="5670550" y="1752600"/>
          <p14:tracePt t="63069" x="5676900" y="1752600"/>
          <p14:tracePt t="63077" x="5689600" y="1752600"/>
          <p14:tracePt t="63084" x="5695950" y="1752600"/>
          <p14:tracePt t="63093" x="5715000" y="1752600"/>
          <p14:tracePt t="63107" x="5746750" y="1752600"/>
          <p14:tracePt t="63124" x="5784850" y="1752600"/>
          <p14:tracePt t="63140" x="5835650" y="1758950"/>
          <p14:tracePt t="63157" x="5842000" y="1758950"/>
          <p14:tracePt t="63189" x="5848350" y="1765300"/>
          <p14:tracePt t="63205" x="5848350" y="1771650"/>
          <p14:tracePt t="63213" x="5803900" y="1771650"/>
          <p14:tracePt t="63224" x="5759450" y="1771650"/>
          <p14:tracePt t="63241" x="5657850" y="1771650"/>
          <p14:tracePt t="63246" x="5600700" y="1771650"/>
          <p14:tracePt t="63257" x="5537200" y="1771650"/>
          <p14:tracePt t="63275" x="5441950" y="1771650"/>
          <p14:tracePt t="63279" x="5391150" y="1771650"/>
          <p14:tracePt t="63291" x="5264150" y="1771650"/>
          <p14:tracePt t="63308" x="5143500" y="1765300"/>
          <p14:tracePt t="63324" x="5035550" y="1752600"/>
          <p14:tracePt t="63341" x="4991100" y="1739900"/>
          <p14:tracePt t="63429" x="4972050" y="1739900"/>
          <p14:tracePt t="63437" x="4965700" y="1739900"/>
          <p14:tracePt t="63446" x="4953000" y="1746250"/>
          <p14:tracePt t="63458" x="4946650" y="1746250"/>
          <p14:tracePt t="63476" x="4921250" y="1752600"/>
          <p14:tracePt t="63491" x="4914900" y="1758950"/>
          <p14:tracePt t="63516" x="4902200" y="1758950"/>
          <p14:tracePt t="63548" x="4895850" y="1765300"/>
          <p14:tracePt t="63589" x="4883150" y="1771650"/>
          <p14:tracePt t="63605" x="4876800" y="1771650"/>
          <p14:tracePt t="63755" x="4870450" y="1771650"/>
          <p14:tracePt t="63763" x="4864100" y="1778000"/>
          <p14:tracePt t="63774" x="4857750" y="1790700"/>
          <p14:tracePt t="63791" x="4845050" y="1809750"/>
          <p14:tracePt t="63807" x="4838700" y="1841500"/>
          <p14:tracePt t="63824" x="4832350" y="1873250"/>
          <p14:tracePt t="63841" x="4832350" y="1892300"/>
          <p14:tracePt t="63858" x="4832350" y="1898650"/>
          <p14:tracePt t="63875" x="4832350" y="1936750"/>
          <p14:tracePt t="63879" x="4832350" y="1955800"/>
          <p14:tracePt t="63892" x="4832350" y="2038350"/>
          <p14:tracePt t="63908" x="4832350" y="2101850"/>
          <p14:tracePt t="63925" x="4832350" y="2152650"/>
          <p14:tracePt t="63941" x="4832350" y="2178050"/>
          <p14:tracePt t="63958" x="4838700" y="2178050"/>
          <p14:tracePt t="63974" x="4851400" y="2178050"/>
          <p14:tracePt t="63991" x="4902200" y="2165350"/>
          <p14:tracePt t="64008" x="4946650" y="2108200"/>
          <p14:tracePt t="64014" x="4978400" y="2082800"/>
          <p14:tracePt t="64025" x="5010150" y="2044700"/>
          <p14:tracePt t="64041" x="5080000" y="1968500"/>
          <p14:tracePt t="64047" x="5105400" y="1930400"/>
          <p14:tracePt t="64058" x="5149850" y="1885950"/>
          <p14:tracePt t="64077" x="5270500" y="1797050"/>
          <p14:tracePt t="64092" x="5321300" y="1765300"/>
          <p14:tracePt t="64108" x="5353050" y="1746250"/>
          <p14:tracePt t="64125" x="5365750" y="1746250"/>
          <p14:tracePt t="64181" x="5346700" y="1746250"/>
          <p14:tracePt t="64189" x="5327650" y="1752600"/>
          <p14:tracePt t="64198" x="5314950" y="1758950"/>
          <p14:tracePt t="64208" x="5295900" y="1771650"/>
          <p14:tracePt t="64225" x="5251450" y="1797050"/>
          <p14:tracePt t="64229" x="5232400" y="1803400"/>
          <p14:tracePt t="64242" x="5226050" y="1809750"/>
          <p14:tracePt t="64341" x="5226050" y="1816100"/>
          <p14:tracePt t="64421" x="5232400" y="1816100"/>
          <p14:tracePt t="64438" x="5226050" y="1816100"/>
          <p14:tracePt t="64447" x="5200650" y="1816100"/>
          <p14:tracePt t="64461" x="5143500" y="1816100"/>
          <p14:tracePt t="64477" x="5092700" y="1816100"/>
          <p14:tracePt t="64492" x="5035550" y="1828800"/>
          <p14:tracePt t="64508" x="5010150" y="1835150"/>
          <p14:tracePt t="64572" x="5003800" y="1835150"/>
          <p14:tracePt t="64580" x="5003800" y="1828800"/>
          <p14:tracePt t="64592" x="5003800" y="1822450"/>
          <p14:tracePt t="64608" x="5003800" y="1803400"/>
          <p14:tracePt t="64614" x="4972050" y="1790700"/>
          <p14:tracePt t="64625" x="4908550" y="1790700"/>
          <p14:tracePt t="64642" x="4813300" y="1784350"/>
          <p14:tracePt t="64647" x="4749800" y="1784350"/>
          <p14:tracePt t="64659" x="4705350" y="1784350"/>
          <p14:tracePt t="64675" x="4673600" y="1784350"/>
          <p14:tracePt t="64811" x="4686300" y="1784350"/>
          <p14:tracePt t="64821" x="4756150" y="1797050"/>
          <p14:tracePt t="64845" x="5060950" y="1841500"/>
          <p14:tracePt t="64852" x="5156200" y="1854200"/>
          <p14:tracePt t="64861" x="5276850" y="1854200"/>
          <p14:tracePt t="64876" x="5454650" y="1854200"/>
          <p14:tracePt t="64892" x="5575300" y="1841500"/>
          <p14:tracePt t="64909" x="5632450" y="1828800"/>
          <p14:tracePt t="64925" x="5645150" y="1816100"/>
          <p14:tracePt t="64942" x="5645150" y="1809750"/>
          <p14:tracePt t="64959" x="5645150" y="1797050"/>
          <p14:tracePt t="64982" x="5645150" y="1790700"/>
          <p14:tracePt t="65190" x="5632450" y="1790700"/>
          <p14:tracePt t="65206" x="5613400" y="1790700"/>
          <p14:tracePt t="65214" x="5594350" y="1790700"/>
          <p14:tracePt t="65223" x="5549900" y="1797050"/>
          <p14:tracePt t="65231" x="5499100" y="1797050"/>
          <p14:tracePt t="65248" x="5340350" y="1797050"/>
          <p14:tracePt t="65264" x="5149850" y="1797050"/>
          <p14:tracePt t="65282" x="5003800" y="1797050"/>
          <p14:tracePt t="65288" x="4965700" y="1797050"/>
          <p14:tracePt t="65298" x="4946650" y="1797050"/>
          <p14:tracePt t="65315" x="4940300" y="1790700"/>
          <p14:tracePt t="65332" x="4940300" y="1771650"/>
          <p14:tracePt t="65336" x="4946650" y="1758950"/>
          <p14:tracePt t="65348" x="4965700" y="1720850"/>
          <p14:tracePt t="65365" x="4978400" y="1708150"/>
          <p14:tracePt t="65382" x="4984750" y="1689100"/>
          <p14:tracePt t="65399" x="4997450" y="1676400"/>
          <p14:tracePt t="65415" x="4997450" y="1670050"/>
          <p14:tracePt t="65431" x="5003800" y="1657350"/>
          <p14:tracePt t="65448" x="5003800" y="1638300"/>
          <p14:tracePt t="65464" x="5010150" y="1619250"/>
          <p14:tracePt t="65481" x="5029200" y="1600200"/>
          <p14:tracePt t="65498" x="5054600" y="1555750"/>
          <p14:tracePt t="65502" x="5067300" y="1543050"/>
          <p14:tracePt t="65516" x="5080000" y="1524000"/>
          <p14:tracePt t="65533" x="5092700" y="1504950"/>
          <p14:tracePt t="65536" x="5105400" y="1498600"/>
          <p14:tracePt t="65549" x="5130800" y="1479550"/>
          <p14:tracePt t="65565" x="5187950" y="1460500"/>
          <p14:tracePt t="65581" x="5257800" y="1441450"/>
          <p14:tracePt t="65598" x="5359400" y="1397000"/>
          <p14:tracePt t="65615" x="5441950" y="1358900"/>
          <p14:tracePt t="65631" x="5518150" y="1327150"/>
          <p14:tracePt t="65648" x="5568950" y="1295400"/>
          <p14:tracePt t="65665" x="5588000" y="1295400"/>
          <p14:tracePt t="65682" x="5613400" y="1276350"/>
          <p14:tracePt t="65687" x="5619750" y="1270000"/>
          <p14:tracePt t="65710" x="5626100" y="1270000"/>
          <p14:tracePt t="65719" x="5632450" y="1270000"/>
          <p14:tracePt t="65756" x="5638800" y="1270000"/>
          <p14:tracePt t="65878" x="5619750" y="1282700"/>
          <p14:tracePt t="65886" x="5581650" y="1295400"/>
          <p14:tracePt t="65899" x="5543550" y="1320800"/>
          <p14:tracePt t="65916" x="5448300" y="1384300"/>
          <p14:tracePt t="65921" x="5410200" y="1416050"/>
          <p14:tracePt t="65933" x="5378450" y="1435100"/>
          <p14:tracePt t="65936" x="5359400" y="1447800"/>
          <p14:tracePt t="65948" x="5340350" y="1460500"/>
          <p14:tracePt t="65965" x="5314950" y="1473200"/>
          <p14:tracePt t="65982" x="5295900" y="1492250"/>
          <p14:tracePt t="65998" x="5295900" y="1498600"/>
          <p14:tracePt t="66015" x="5276850" y="1511300"/>
          <p14:tracePt t="66038" x="5276850" y="1517650"/>
          <p14:tracePt t="66054" x="5270500" y="1524000"/>
          <p14:tracePt t="66065" x="5257800" y="1530350"/>
          <p14:tracePt t="66082" x="5226050" y="1555750"/>
          <p14:tracePt t="66088" x="5194300" y="1574800"/>
          <p14:tracePt t="66099" x="5162550" y="1581150"/>
          <p14:tracePt t="66117" x="5048250" y="1619250"/>
          <p14:tracePt t="66133" x="4978400" y="1625600"/>
          <p14:tracePt t="66149" x="4902200" y="1638300"/>
          <p14:tracePt t="66165" x="4787900" y="1657350"/>
          <p14:tracePt t="66182" x="4724400" y="1657350"/>
          <p14:tracePt t="66199" x="4686300" y="1682750"/>
          <p14:tracePt t="66215" x="4679950" y="1689100"/>
          <p14:tracePt t="66319" x="4654550" y="1695450"/>
          <p14:tracePt t="66326" x="4591050" y="1708150"/>
          <p14:tracePt t="66335" x="4546600" y="1708150"/>
          <p14:tracePt t="66349" x="4419600" y="1727200"/>
          <p14:tracePt t="66366" x="4298950" y="1752600"/>
          <p14:tracePt t="66382" x="4197350" y="1765300"/>
          <p14:tracePt t="66399" x="4083050" y="1771650"/>
          <p14:tracePt t="66415" x="3981450" y="1797050"/>
          <p14:tracePt t="66432" x="3943350" y="1803400"/>
          <p14:tracePt t="66566" x="3962400" y="1803400"/>
          <p14:tracePt t="66574" x="4000500" y="1803400"/>
          <p14:tracePt t="66582" x="4127500" y="1841500"/>
          <p14:tracePt t="66599" x="4597400" y="1905000"/>
          <p14:tracePt t="66616" x="5302250" y="1968500"/>
          <p14:tracePt t="66632" x="5924550" y="1968500"/>
          <p14:tracePt t="66649" x="6356350" y="1968500"/>
          <p14:tracePt t="66666" x="6648450" y="1968500"/>
          <p14:tracePt t="66682" x="6807200" y="1968500"/>
          <p14:tracePt t="66687" x="6819900" y="1968500"/>
          <p14:tracePt t="66699" x="6832600" y="1968500"/>
          <p14:tracePt t="66735" x="6838950" y="1968500"/>
          <p14:tracePt t="66749" x="6864350" y="1968500"/>
          <p14:tracePt t="66757" x="6896100" y="1968500"/>
          <p14:tracePt t="66765" x="6940550" y="1968500"/>
          <p14:tracePt t="66782" x="7042150" y="1968500"/>
          <p14:tracePt t="66799" x="7118350" y="1968500"/>
          <p14:tracePt t="66816" x="7150100" y="1962150"/>
          <p14:tracePt t="66832" x="7156450" y="1955800"/>
          <p14:tracePt t="66849" x="7156450" y="1949450"/>
          <p14:tracePt t="66866" x="7131050" y="1911350"/>
          <p14:tracePt t="66882" x="6965950" y="1854200"/>
          <p14:tracePt t="66886" x="6858000" y="1816100"/>
          <p14:tracePt t="66899" x="6692900" y="1746250"/>
          <p14:tracePt t="66916" x="6350000" y="1593850"/>
          <p14:tracePt t="66919" x="6172200" y="1517650"/>
          <p14:tracePt t="66933" x="5746750" y="1339850"/>
          <p14:tracePt t="66949" x="5441950" y="1206500"/>
          <p14:tracePt t="66966" x="5232400" y="1092200"/>
          <p14:tracePt t="66983" x="5162550" y="1035050"/>
          <p14:tracePt t="66999" x="5156200" y="1003300"/>
          <p14:tracePt t="67016" x="5156200" y="965200"/>
          <p14:tracePt t="67033" x="5156200" y="952500"/>
          <p14:tracePt t="67039" x="5162550" y="946150"/>
          <p14:tracePt t="67078" x="5162550" y="939800"/>
          <p14:tracePt t="67152" x="5162550" y="933450"/>
          <p14:tracePt t="67174" x="5156200" y="933450"/>
          <p14:tracePt t="67183" x="5149850" y="933450"/>
          <p14:tracePt t="67191" x="5137150" y="933450"/>
          <p14:tracePt t="67200" x="5124450" y="933450"/>
          <p14:tracePt t="67216" x="5111750" y="933450"/>
          <p14:tracePt t="67233" x="5099050" y="939800"/>
          <p14:tracePt t="67250" x="5073650" y="958850"/>
          <p14:tracePt t="67266" x="5060950" y="971550"/>
          <p14:tracePt t="67283" x="5041900" y="990600"/>
          <p14:tracePt t="67301" x="5029200" y="1009650"/>
          <p14:tracePt t="67305" x="5022850" y="1016000"/>
          <p14:tracePt t="67318" x="5003800" y="1066800"/>
          <p14:tracePt t="67333" x="4997450" y="1143000"/>
          <p14:tracePt t="67350" x="4991100" y="1244600"/>
          <p14:tracePt t="67366" x="4972050" y="1416050"/>
          <p14:tracePt t="67383" x="4965700" y="1644650"/>
          <p14:tracePt t="67400" x="4965700" y="1866900"/>
          <p14:tracePt t="67416" x="4965700" y="2108200"/>
          <p14:tracePt t="67433" x="4965700" y="2336800"/>
          <p14:tracePt t="67450" x="4965700" y="2540000"/>
          <p14:tracePt t="67466" x="4972050" y="2686050"/>
          <p14:tracePt t="67472" x="4984750" y="2730500"/>
          <p14:tracePt t="67483" x="4984750" y="2749550"/>
          <p14:tracePt t="67500" x="4984750" y="2768600"/>
          <p14:tracePt t="67559" x="4997450" y="2762250"/>
          <p14:tracePt t="67566" x="4997450" y="2743200"/>
          <p14:tracePt t="67583" x="4997450" y="2736850"/>
          <p14:tracePt t="67591" x="4997450" y="2730500"/>
          <p14:tracePt t="68041" x="4997450" y="2724150"/>
          <p14:tracePt t="68047" x="5003800" y="2711450"/>
          <p14:tracePt t="68071" x="5003800" y="2705100"/>
          <p14:tracePt t="68079" x="5003800" y="2698750"/>
          <p14:tracePt t="68088" x="5003800" y="2692400"/>
          <p14:tracePt t="68111" x="5003800" y="2686050"/>
          <p14:tracePt t="68135" x="5010150" y="2686050"/>
          <p14:tracePt t="68175" x="5010150" y="2673350"/>
          <p14:tracePt t="68183" x="5010150" y="2667000"/>
          <p14:tracePt t="68199" x="5016500" y="2660650"/>
          <p14:tracePt t="68207" x="5022850" y="2654300"/>
          <p14:tracePt t="68216" x="5029200" y="2647950"/>
          <p14:tracePt t="68232" x="5029200" y="2641600"/>
          <p14:tracePt t="68249" x="5041900" y="2616200"/>
          <p14:tracePt t="68265" x="5060950" y="2584450"/>
          <p14:tracePt t="68282" x="5086350" y="2514600"/>
          <p14:tracePt t="68299" x="5092700" y="2419350"/>
          <p14:tracePt t="68304" x="5099050" y="2381250"/>
          <p14:tracePt t="68316" x="5118100" y="2330450"/>
          <p14:tracePt t="68334" x="5130800" y="2279650"/>
          <p14:tracePt t="68338" x="5137150" y="2266950"/>
          <p14:tracePt t="68350" x="5149850" y="2241550"/>
          <p14:tracePt t="68366" x="5156200" y="2222500"/>
          <p14:tracePt t="68382" x="5168900" y="2209800"/>
          <p14:tracePt t="68399" x="5181600" y="2190750"/>
          <p14:tracePt t="68416" x="5213350" y="2159000"/>
          <p14:tracePt t="68432" x="5276850" y="2108200"/>
          <p14:tracePt t="68449" x="5391150" y="2025650"/>
          <p14:tracePt t="68466" x="5511800" y="1924050"/>
          <p14:tracePt t="68483" x="5581650" y="1847850"/>
          <p14:tracePt t="68489" x="5594350" y="1835150"/>
          <p14:tracePt t="68499" x="5600700" y="1809750"/>
          <p14:tracePt t="68515" x="5600700" y="1790700"/>
          <p14:tracePt t="68617" x="5600700" y="1784350"/>
          <p14:tracePt t="68622" x="5600700" y="1771650"/>
          <p14:tracePt t="68639" x="5600700" y="1765300"/>
          <p14:tracePt t="68649" x="5600700" y="1746250"/>
          <p14:tracePt t="68666" x="5600700" y="1720850"/>
          <p14:tracePt t="68683" x="5600700" y="1701800"/>
          <p14:tracePt t="68689" x="5600700" y="1682750"/>
          <p14:tracePt t="68799" x="5600700" y="1676400"/>
          <p14:tracePt t="69192" x="5613400" y="1676400"/>
          <p14:tracePt t="69199" x="5626100" y="1676400"/>
          <p14:tracePt t="69209" x="5638800" y="1676400"/>
          <p14:tracePt t="69217" x="5651500" y="1676400"/>
          <p14:tracePt t="69233" x="5670550" y="1676400"/>
          <p14:tracePt t="69250" x="5676900" y="1676400"/>
          <p14:tracePt t="69266" x="5683250" y="1676400"/>
          <p14:tracePt t="69488" x="5702300" y="1689100"/>
          <p14:tracePt t="69496" x="5746750" y="1720850"/>
          <p14:tracePt t="69504" x="5803900" y="1746250"/>
          <p14:tracePt t="69513" x="5861050" y="1771650"/>
          <p14:tracePt t="69529" x="5962650" y="1809750"/>
          <p14:tracePt t="69546" x="6045200" y="1847850"/>
          <p14:tracePt t="69563" x="6076950" y="1860550"/>
          <p14:tracePt t="69579" x="6083300" y="1860550"/>
          <p14:tracePt t="69697" x="6076950" y="1860550"/>
          <p14:tracePt t="69717" x="6070600" y="1860550"/>
          <p14:tracePt t="69736" x="6070600" y="1854200"/>
          <p14:tracePt t="69743" x="6070600" y="1847850"/>
          <p14:tracePt t="69751" x="6076950" y="1835150"/>
          <p14:tracePt t="69762" x="6076950" y="1828800"/>
          <p14:tracePt t="69779" x="6089650" y="1803400"/>
          <p14:tracePt t="69796" x="6102350" y="1771650"/>
          <p14:tracePt t="69813" x="6121400" y="1733550"/>
          <p14:tracePt t="69816" x="6134100" y="1720850"/>
          <p14:tracePt t="69829" x="6146800" y="1708150"/>
          <p14:tracePt t="69846" x="6146800" y="1701800"/>
          <p14:tracePt t="70615" x="6165850" y="1701800"/>
          <p14:tracePt t="70623" x="6184900" y="1701800"/>
          <p14:tracePt t="70631" x="6229350" y="1701800"/>
          <p14:tracePt t="70639" x="6273800" y="1701800"/>
          <p14:tracePt t="70656" x="6350000" y="1701800"/>
          <p14:tracePt t="70673" x="6432550" y="1701800"/>
          <p14:tracePt t="70690" x="6464300" y="1701800"/>
          <p14:tracePt t="70706" x="6470650" y="1701800"/>
          <p14:tracePt t="70872" x="6477000" y="1689100"/>
          <p14:tracePt t="70880" x="6477000" y="1651000"/>
          <p14:tracePt t="70890" x="6477000" y="1587500"/>
          <p14:tracePt t="70906" x="6508750" y="1466850"/>
          <p14:tracePt t="70923" x="6534150" y="1377950"/>
          <p14:tracePt t="70940" x="6540500" y="1327150"/>
          <p14:tracePt t="70956" x="6540500" y="1320800"/>
          <p14:tracePt t="70973" x="6540500" y="1314450"/>
          <p14:tracePt t="70991" x="6534150" y="1314450"/>
          <p14:tracePt t="71007" x="6527800" y="1327150"/>
          <p14:tracePt t="71023" x="6527800" y="1346200"/>
          <p14:tracePt t="71040" x="6515100" y="1377950"/>
          <p14:tracePt t="71057" x="6515100" y="1384300"/>
          <p14:tracePt t="71074" x="6515100" y="1390650"/>
          <p14:tracePt t="71233" x="6515100" y="1384300"/>
          <p14:tracePt t="71241" x="6508750" y="1377950"/>
          <p14:tracePt t="71248" x="6483350" y="1377950"/>
          <p14:tracePt t="71257" x="6407150" y="1377950"/>
          <p14:tracePt t="71273" x="6165850" y="1473200"/>
          <p14:tracePt t="71290" x="5683250" y="1720850"/>
          <p14:tracePt t="71307" x="5156200" y="2038350"/>
          <p14:tracePt t="71323" x="4794250" y="2247900"/>
          <p14:tracePt t="71340" x="4565650" y="2393950"/>
          <p14:tracePt t="71357" x="4483100" y="2444750"/>
          <p14:tracePt t="71362" x="4464050" y="2463800"/>
          <p14:tracePt t="71374" x="4445000" y="2476500"/>
          <p14:tracePt t="71449" x="4438650" y="2476500"/>
          <p14:tracePt t="71465" x="4419600" y="2476500"/>
          <p14:tracePt t="71481" x="4400550" y="2476500"/>
          <p14:tracePt t="71488" x="4394200" y="2476500"/>
          <p14:tracePt t="71497" x="4387850" y="2476500"/>
          <p14:tracePt t="71507" x="4368800" y="2482850"/>
          <p14:tracePt t="71524" x="4349750" y="2489200"/>
          <p14:tracePt t="71530" x="4337050" y="2495550"/>
          <p14:tracePt t="71540" x="4318000" y="2495550"/>
          <p14:tracePt t="71557" x="4292600" y="2501900"/>
          <p14:tracePt t="71562" x="4279900" y="2514600"/>
          <p14:tracePt t="71626" x="4279900" y="2501900"/>
          <p14:tracePt t="71633" x="4279900" y="2489200"/>
          <p14:tracePt t="71641" x="4279900" y="2463800"/>
          <p14:tracePt t="71657" x="4279900" y="2413000"/>
          <p14:tracePt t="71674" x="4241800" y="2336800"/>
          <p14:tracePt t="71690" x="4210050" y="2286000"/>
          <p14:tracePt t="71707" x="4191000" y="2241550"/>
          <p14:tracePt t="71724" x="4178300" y="2216150"/>
          <p14:tracePt t="71732" x="4178300" y="2203450"/>
          <p14:tracePt t="71800" x="4184650" y="2203450"/>
          <p14:tracePt t="71809" x="4184650" y="2209800"/>
          <p14:tracePt t="71823" x="4191000" y="2222500"/>
          <p14:tracePt t="71840" x="4197350" y="2228850"/>
          <p14:tracePt t="71847" x="4203700" y="2235200"/>
          <p14:tracePt t="72041" x="4203700" y="2241550"/>
          <p14:tracePt t="72049" x="4216400" y="2260600"/>
          <p14:tracePt t="72057" x="4362450" y="2311400"/>
          <p14:tracePt t="72066" x="4597400" y="2381250"/>
          <p14:tracePt t="72082" x="5314950" y="2527300"/>
          <p14:tracePt t="72099" x="6064250" y="2622550"/>
          <p14:tracePt t="72115" x="6610350" y="2647950"/>
          <p14:tracePt t="72132" x="6858000" y="2647950"/>
          <p14:tracePt t="72149" x="6946900" y="2647950"/>
          <p14:tracePt t="72176" x="6946900" y="2635250"/>
          <p14:tracePt t="72184" x="6908800" y="2616200"/>
          <p14:tracePt t="72199" x="6851650" y="2590800"/>
          <p14:tracePt t="72200" x="6800850" y="2584450"/>
          <p14:tracePt t="72216" x="6718300" y="2552700"/>
          <p14:tracePt t="72232" x="6705600" y="2552700"/>
          <p14:tracePt t="72321" x="6692900" y="2552700"/>
          <p14:tracePt t="72329" x="6686550" y="2552700"/>
          <p14:tracePt t="72338" x="6680200" y="2546350"/>
          <p14:tracePt t="72349" x="6661150" y="2546350"/>
          <p14:tracePt t="72366" x="6616700" y="2520950"/>
          <p14:tracePt t="72370" x="6578600" y="2508250"/>
          <p14:tracePt t="72383" x="6534150" y="2495550"/>
          <p14:tracePt t="72400" x="6165850" y="2324100"/>
          <p14:tracePt t="72416" x="5886450" y="2254250"/>
          <p14:tracePt t="72433" x="5664200" y="2216150"/>
          <p14:tracePt t="72449" x="5575300" y="2209800"/>
          <p14:tracePt t="72466" x="5568950" y="2203450"/>
          <p14:tracePt t="72505" x="5607050" y="2203450"/>
          <p14:tracePt t="72512" x="5651500" y="2216150"/>
          <p14:tracePt t="72521" x="5689600" y="2235200"/>
          <p14:tracePt t="72533" x="5721350" y="2241550"/>
          <p14:tracePt t="72549" x="5740400" y="2241550"/>
          <p14:tracePt t="72657" x="5740400" y="2247900"/>
          <p14:tracePt t="72664" x="5753100" y="2254250"/>
          <p14:tracePt t="72672" x="5759450" y="2260600"/>
          <p14:tracePt t="72682" x="5778500" y="2260600"/>
          <p14:tracePt t="72699" x="5848350" y="2286000"/>
          <p14:tracePt t="72716" x="5905500" y="2286000"/>
          <p14:tracePt t="72722" x="5937250" y="2292350"/>
          <p14:tracePt t="72732" x="5949950" y="2292350"/>
          <p14:tracePt t="72749" x="5969000" y="2298700"/>
          <p14:tracePt t="72808" x="5975350" y="2298700"/>
          <p14:tracePt t="72824" x="5988050" y="2298700"/>
          <p14:tracePt t="72841" x="5994400" y="2305050"/>
          <p14:tracePt t="72857" x="6000750" y="2305050"/>
          <p14:tracePt t="72881" x="6007100" y="2305050"/>
          <p14:tracePt t="72888" x="6013450" y="2305050"/>
          <p14:tracePt t="72899" x="6019800" y="2305050"/>
          <p14:tracePt t="72916" x="6032500" y="2305050"/>
          <p14:tracePt t="72933" x="6038850" y="2305050"/>
          <p14:tracePt t="73449" x="6038850" y="2298700"/>
          <p14:tracePt t="73457" x="5988050" y="2260600"/>
          <p14:tracePt t="73466" x="5918200" y="2235200"/>
          <p14:tracePt t="73474" x="5822950" y="2209800"/>
          <p14:tracePt t="73491" x="5588000" y="2146300"/>
          <p14:tracePt t="73508" x="5149850" y="2070100"/>
          <p14:tracePt t="73525" x="4654550" y="2019300"/>
          <p14:tracePt t="73530" x="4438650" y="2019300"/>
          <p14:tracePt t="73541" x="4267200" y="2019300"/>
          <p14:tracePt t="73558" x="4095750" y="2019300"/>
          <p14:tracePt t="73563" x="4064000" y="2012950"/>
          <p14:tracePt t="73575" x="4044950" y="2006600"/>
          <p14:tracePt t="73592" x="4032250" y="1987550"/>
          <p14:tracePt t="73596" x="4025900" y="1987550"/>
          <p14:tracePt t="73609" x="4019550" y="1974850"/>
          <p14:tracePt t="73624" x="4019550" y="1968500"/>
          <p14:tracePt t="73644" x="4013200" y="1968500"/>
          <p14:tracePt t="73706" x="4006850" y="1962150"/>
          <p14:tracePt t="73714" x="4000500" y="1955800"/>
          <p14:tracePt t="73725" x="3981450" y="1943100"/>
          <p14:tracePt t="73741" x="3898900" y="1905000"/>
          <p14:tracePt t="73746" x="3873500" y="1898650"/>
          <p14:tracePt t="73758" x="3848100" y="1873250"/>
          <p14:tracePt t="73774" x="3822700" y="1866900"/>
          <p14:tracePt t="73809" x="3822700" y="1854200"/>
          <p14:tracePt t="73824" x="3829050" y="1841500"/>
          <p14:tracePt t="73832" x="3835400" y="1835150"/>
          <p14:tracePt t="73841" x="3854450" y="1816100"/>
          <p14:tracePt t="73858" x="3873500" y="1797050"/>
          <p14:tracePt t="73874" x="3873500" y="1752600"/>
          <p14:tracePt t="73891" x="3873500" y="1727200"/>
          <p14:tracePt t="73908" x="3867150" y="1701800"/>
          <p14:tracePt t="73925" x="3854450" y="1670050"/>
          <p14:tracePt t="73953" x="3854450" y="1663700"/>
          <p14:tracePt t="73962" x="3854450" y="1657350"/>
          <p14:tracePt t="73975" x="3854450" y="1651000"/>
          <p14:tracePt t="73992" x="3867150" y="1651000"/>
          <p14:tracePt t="73993" x="3892550" y="1651000"/>
          <p14:tracePt t="74008" x="3930650" y="1651000"/>
          <p14:tracePt t="74026" x="4089400" y="1651000"/>
          <p14:tracePt t="74041" x="4241800" y="1651000"/>
          <p14:tracePt t="74058" x="4419600" y="1651000"/>
          <p14:tracePt t="74075" x="4629150" y="1638300"/>
          <p14:tracePt t="74092" x="4851400" y="1606550"/>
          <p14:tracePt t="74108" x="5086350" y="1574800"/>
          <p14:tracePt t="74125" x="5346700" y="1574800"/>
          <p14:tracePt t="74142" x="5803900" y="1574800"/>
          <p14:tracePt t="74146" x="6102350" y="1574800"/>
          <p14:tracePt t="74158" x="6407150" y="1581150"/>
          <p14:tracePt t="74178" x="6927850" y="1600200"/>
          <p14:tracePt t="74181" x="7124700" y="1600200"/>
          <p14:tracePt t="74193" x="7372350" y="1600200"/>
          <p14:tracePt t="74209" x="7486650" y="1600200"/>
          <p14:tracePt t="74225" x="7524750" y="1600200"/>
          <p14:tracePt t="74273" x="7524750" y="1593850"/>
          <p14:tracePt t="74282" x="7518400" y="1593850"/>
          <p14:tracePt t="74292" x="7505700" y="1593850"/>
          <p14:tracePt t="74308" x="7493000" y="1593850"/>
          <p14:tracePt t="74325" x="7480300" y="1593850"/>
          <p14:tracePt t="74370" x="7480300" y="1600200"/>
          <p14:tracePt t="74386" x="7480300" y="1606550"/>
          <p14:tracePt t="74523" x="7473950" y="1619250"/>
          <p14:tracePt t="74530" x="7467600" y="1644650"/>
          <p14:tracePt t="74542" x="7467600" y="1651000"/>
          <p14:tracePt t="74564" x="7435850" y="1803400"/>
          <p14:tracePt t="74581" x="7391400" y="1993900"/>
          <p14:tracePt t="74597" x="7340600" y="2197100"/>
          <p14:tracePt t="74614" x="7258050" y="2444750"/>
          <p14:tracePt t="74619" x="7251700" y="2540000"/>
          <p14:tracePt t="74631" x="7245350" y="2609850"/>
          <p14:tracePt t="74648" x="7245350" y="2686050"/>
          <p14:tracePt t="74651" x="7245350" y="2692400"/>
          <p14:tracePt t="74664" x="7245350" y="2698750"/>
          <p14:tracePt t="74690" x="7251700" y="2692400"/>
          <p14:tracePt t="74698" x="7258050" y="2686050"/>
          <p14:tracePt t="74714" x="7264400" y="2635250"/>
          <p14:tracePt t="74731" x="7277100" y="2590800"/>
          <p14:tracePt t="74748" x="7283450" y="2578100"/>
          <p14:tracePt t="74891" x="7283450" y="2559050"/>
          <p14:tracePt t="74898" x="7283450" y="2540000"/>
          <p14:tracePt t="74906" x="7232650" y="2514600"/>
          <p14:tracePt t="74914" x="7105650" y="2451100"/>
          <p14:tracePt t="74931" x="6654800" y="2336800"/>
          <p14:tracePt t="74948" x="6172200" y="2260600"/>
          <p14:tracePt t="74964" x="5638800" y="2190750"/>
          <p14:tracePt t="74970" x="5410200" y="2165350"/>
          <p14:tracePt t="74981" x="5149850" y="2165350"/>
          <p14:tracePt t="74997" x="4895850" y="2165350"/>
          <p14:tracePt t="75014" x="4781550" y="2165350"/>
          <p14:tracePt t="75018" x="4756150" y="2165350"/>
          <p14:tracePt t="75031" x="4749800" y="2165350"/>
          <p14:tracePt t="75065" x="4737100" y="2165350"/>
          <p14:tracePt t="75081" x="4718050" y="2171700"/>
          <p14:tracePt t="75089" x="4699000" y="2178050"/>
          <p14:tracePt t="75097" x="4667250" y="2209800"/>
          <p14:tracePt t="75114" x="4591050" y="2235200"/>
          <p14:tracePt t="75131" x="4527550" y="2247900"/>
          <p14:tracePt t="75148" x="4464050" y="2266950"/>
          <p14:tracePt t="75165" x="4394200" y="2273300"/>
          <p14:tracePt t="75181" x="4343400" y="2273300"/>
          <p14:tracePt t="75188" x="4337050" y="2273300"/>
          <p14:tracePt t="75210" x="4343400" y="2298700"/>
          <p14:tracePt t="75220" x="4406900" y="2298700"/>
          <p14:tracePt t="75233" x="4559300" y="2317750"/>
          <p14:tracePt t="75249" x="5124450" y="2343150"/>
          <p14:tracePt t="75252" x="5511800" y="2343150"/>
          <p14:tracePt t="75265" x="6242050" y="2343150"/>
          <p14:tracePt t="75281" x="6845300" y="2343150"/>
          <p14:tracePt t="75298" x="7258050" y="2343150"/>
          <p14:tracePt t="75315" x="7524750" y="2343150"/>
          <p14:tracePt t="75331" x="7651750" y="2343150"/>
          <p14:tracePt t="75348" x="7689850" y="2343150"/>
          <p14:tracePt t="75365" x="7702550" y="2343150"/>
          <p14:tracePt t="75451" x="7689850" y="2343150"/>
          <p14:tracePt t="75458" x="7664450" y="2343150"/>
          <p14:tracePt t="75467" x="7651750" y="2343150"/>
          <p14:tracePt t="75481" x="7620000" y="2343150"/>
          <p14:tracePt t="75498" x="7607300" y="2343150"/>
          <p14:tracePt t="75515" x="7600950" y="2343150"/>
          <p14:tracePt t="75643" x="7594600" y="2343150"/>
          <p14:tracePt t="75658" x="7575550" y="2343150"/>
          <p14:tracePt t="75667" x="7556500" y="2343150"/>
          <p14:tracePt t="75674" x="7512050" y="2343150"/>
          <p14:tracePt t="75683" x="7448550" y="2343150"/>
          <p14:tracePt t="75698" x="7232650" y="2324100"/>
          <p14:tracePt t="75715" x="6826250" y="2266950"/>
          <p14:tracePt t="75732" x="6134100" y="2165350"/>
          <p14:tracePt t="75748" x="5441950" y="2146300"/>
          <p14:tracePt t="75757" x="5118100" y="2146300"/>
          <p14:tracePt t="75765" x="4864100" y="2146300"/>
          <p14:tracePt t="75781" x="4679950" y="2146300"/>
          <p14:tracePt t="75798" x="4673600" y="2146300"/>
          <p14:tracePt t="75815" x="4781550" y="2152650"/>
          <p14:tracePt t="75819" x="4895850" y="2152650"/>
          <p14:tracePt t="75832" x="5022850" y="2152650"/>
          <p14:tracePt t="75849" x="5448300" y="2152650"/>
          <p14:tracePt t="75865" x="5562600" y="2146300"/>
          <p14:tracePt t="75882" x="5588000" y="2139950"/>
          <p14:tracePt t="75898" x="5588000" y="2127250"/>
          <p14:tracePt t="75915" x="5568950" y="2108200"/>
          <p14:tracePt t="75932" x="5499100" y="2089150"/>
          <p14:tracePt t="75949" x="5454650" y="2089150"/>
          <p14:tracePt t="75979" x="5480050" y="2089150"/>
          <p14:tracePt t="75988" x="5588000" y="2089150"/>
          <p14:tracePt t="75999" x="5734050" y="2089150"/>
          <p14:tracePt t="76015" x="6229350" y="2089150"/>
          <p14:tracePt t="76020" x="6527800" y="2089150"/>
          <p14:tracePt t="76033" x="6851650" y="2089150"/>
          <p14:tracePt t="76036" x="7143750" y="2057400"/>
          <p14:tracePt t="76049" x="7575550" y="1993900"/>
          <p14:tracePt t="76065" x="7766050" y="1930400"/>
          <p14:tracePt t="76082" x="7785100" y="1924050"/>
          <p14:tracePt t="76098" x="7785100" y="1911350"/>
          <p14:tracePt t="76115" x="7708900" y="1905000"/>
          <p14:tracePt t="76132" x="7569200" y="1905000"/>
          <p14:tracePt t="76149" x="7505700" y="1905000"/>
          <p14:tracePt t="76166" x="7493000" y="1905000"/>
          <p14:tracePt t="76258" x="7473950" y="1905000"/>
          <p14:tracePt t="76268" x="7454900" y="1905000"/>
          <p14:tracePt t="76275" x="7404100" y="1905000"/>
          <p14:tracePt t="76283" x="7321550" y="1905000"/>
          <p14:tracePt t="76299" x="7054850" y="1905000"/>
          <p14:tracePt t="76316" x="6483350" y="1860550"/>
          <p14:tracePt t="76332" x="5664200" y="1739900"/>
          <p14:tracePt t="76349" x="4914900" y="1631950"/>
          <p14:tracePt t="76366" x="4394200" y="1568450"/>
          <p14:tracePt t="76382" x="4089400" y="1524000"/>
          <p14:tracePt t="76399" x="3917950" y="1498600"/>
          <p14:tracePt t="76403" x="3886200" y="1498600"/>
          <p14:tracePt t="76416" x="3860800" y="1492250"/>
          <p14:tracePt t="76515" x="3854450" y="1492250"/>
          <p14:tracePt t="76523" x="3835400" y="1485900"/>
          <p14:tracePt t="76532" x="3822700" y="1485900"/>
          <p14:tracePt t="76603" x="3816350" y="1485900"/>
          <p14:tracePt t="76654" x="3829050" y="1485900"/>
          <p14:tracePt t="76659" x="3854450" y="1485900"/>
          <p14:tracePt t="76675" x="3860800" y="1485900"/>
          <p14:tracePt t="76939" x="3892550" y="1479550"/>
          <p14:tracePt t="76947" x="3956050" y="1479550"/>
          <p14:tracePt t="76956" x="4051300" y="1479550"/>
          <p14:tracePt t="76971" x="4286250" y="1479550"/>
          <p14:tracePt t="76988" x="4679950" y="1479550"/>
          <p14:tracePt t="77005" x="5086350" y="1479550"/>
          <p14:tracePt t="77022" x="5435600" y="1479550"/>
          <p14:tracePt t="77038" x="5670550" y="1479550"/>
          <p14:tracePt t="77045" x="5746750" y="1479550"/>
          <p14:tracePt t="77055" x="5822950" y="1479550"/>
          <p14:tracePt t="77072" x="5918200" y="1479550"/>
          <p14:tracePt t="77076" x="5949950" y="1479550"/>
          <p14:tracePt t="77089" x="5975350" y="1485900"/>
          <p14:tracePt t="77105" x="6019800" y="1492250"/>
          <p14:tracePt t="77121" x="6051550" y="1492250"/>
          <p14:tracePt t="77138" x="6102350" y="1492250"/>
          <p14:tracePt t="77155" x="6178550" y="1492250"/>
          <p14:tracePt t="77171" x="6273800" y="1492250"/>
          <p14:tracePt t="77188" x="6369050" y="1492250"/>
          <p14:tracePt t="77205" x="6502400" y="1511300"/>
          <p14:tracePt t="77222" x="6610350" y="1517650"/>
          <p14:tracePt t="77239" x="6705600" y="1530350"/>
          <p14:tracePt t="77255" x="6775450" y="1549400"/>
          <p14:tracePt t="77260" x="6800850" y="1549400"/>
          <p14:tracePt t="77272" x="6807200" y="1549400"/>
          <p14:tracePt t="77289" x="6826250" y="1549400"/>
          <p14:tracePt t="77403" x="6832600" y="1549400"/>
          <p14:tracePt t="77419" x="6838950" y="1549400"/>
          <p14:tracePt t="77435" x="6858000" y="1549400"/>
          <p14:tracePt t="77451" x="6883400" y="1549400"/>
          <p14:tracePt t="77460" x="6902450" y="1549400"/>
          <p14:tracePt t="77472" x="6921500" y="1549400"/>
          <p14:tracePt t="77490" x="6978650" y="1549400"/>
          <p14:tracePt t="77494" x="7010400" y="1549400"/>
          <p14:tracePt t="77507" x="7061200" y="1549400"/>
          <p14:tracePt t="77522" x="7073900" y="1549400"/>
          <p14:tracePt t="77580" x="7080250" y="1555750"/>
          <p14:tracePt t="77587" x="7080250" y="1562100"/>
          <p14:tracePt t="77596" x="7099300" y="1568450"/>
          <p14:tracePt t="77605" x="7105650" y="1568450"/>
          <p14:tracePt t="77622" x="7124700" y="1568450"/>
          <p14:tracePt t="77639" x="7137400" y="1568450"/>
          <p14:tracePt t="77851" x="7150100" y="1574800"/>
          <p14:tracePt t="77860" x="7156450" y="1574800"/>
          <p14:tracePt t="77867" x="7169150" y="1587500"/>
          <p14:tracePt t="77877" x="7200900" y="1593850"/>
          <p14:tracePt t="77891" x="7251700" y="1606550"/>
          <p14:tracePt t="77906" x="7308850" y="1625600"/>
          <p14:tracePt t="77922" x="7334250" y="1625600"/>
          <p14:tracePt t="77987" x="7327900" y="1625600"/>
          <p14:tracePt t="78004" x="7321550" y="1625600"/>
          <p14:tracePt t="78116" x="7308850" y="1625600"/>
          <p14:tracePt t="80205" x="7302500" y="1625600"/>
          <p14:tracePt t="80212" x="7296150" y="1625600"/>
          <p14:tracePt t="80629" x="7289800" y="1625600"/>
          <p14:tracePt t="81661" x="7289800" y="1638300"/>
          <p14:tracePt t="81670" x="7270750" y="1657350"/>
          <p14:tracePt t="81677" x="7239000" y="1682750"/>
          <p14:tracePt t="81685" x="7188200" y="1733550"/>
          <p14:tracePt t="81701" x="7054850" y="1809750"/>
          <p14:tracePt t="81718" x="6864350" y="1879600"/>
          <p14:tracePt t="81734" x="6565900" y="1955800"/>
          <p14:tracePt t="81751" x="6242050" y="2000250"/>
          <p14:tracePt t="81768" x="5740400" y="2076450"/>
          <p14:tracePt t="81784" x="5346700" y="2139950"/>
          <p14:tracePt t="81801" x="5137150" y="2165350"/>
          <p14:tracePt t="81805" x="5060950" y="2184400"/>
          <p14:tracePt t="81818" x="4997450" y="2190750"/>
          <p14:tracePt t="81834" x="4908550" y="2197100"/>
          <p14:tracePt t="81838" x="4832350" y="2197100"/>
          <p14:tracePt t="81851" x="4667250" y="2197100"/>
          <p14:tracePt t="81867" x="4425950" y="2165350"/>
          <p14:tracePt t="81884" x="4089400" y="2101850"/>
          <p14:tracePt t="81901" x="3810000" y="2070100"/>
          <p14:tracePt t="81918" x="3562350" y="2051050"/>
          <p14:tracePt t="81934" x="3295650" y="2051050"/>
          <p14:tracePt t="81951" x="3105150" y="2051050"/>
          <p14:tracePt t="81968" x="2978150" y="2051050"/>
          <p14:tracePt t="81984" x="2946400" y="2051050"/>
          <p14:tracePt t="82001" x="2940050" y="2051050"/>
          <p14:tracePt t="82061" x="2946400" y="2051050"/>
          <p14:tracePt t="82070" x="2959100" y="2051050"/>
          <p14:tracePt t="82093" x="2971800" y="2051050"/>
          <p14:tracePt t="82157" x="2990850" y="2051050"/>
          <p14:tracePt t="82165" x="3022600" y="2051050"/>
          <p14:tracePt t="82175" x="3124200" y="2070100"/>
          <p14:tracePt t="82185" x="3276600" y="2082800"/>
          <p14:tracePt t="82201" x="3956050" y="2139950"/>
          <p14:tracePt t="82206" x="4362450" y="2139950"/>
          <p14:tracePt t="82218" x="4794250" y="2139950"/>
          <p14:tracePt t="82235" x="5613400" y="2139950"/>
          <p14:tracePt t="82239" x="5975350" y="2139950"/>
          <p14:tracePt t="82252" x="6534150" y="2139950"/>
          <p14:tracePt t="82268" x="6667500" y="2139950"/>
          <p14:tracePt t="82285" x="6927850" y="2139950"/>
          <p14:tracePt t="82301" x="7004050" y="2139950"/>
          <p14:tracePt t="82318" x="7029450" y="2139950"/>
          <p14:tracePt t="82335" x="7035800" y="2139950"/>
          <p14:tracePt t="82389" x="7042150" y="2139950"/>
          <p14:tracePt t="82397" x="7048500" y="2139950"/>
          <p14:tracePt t="82406" x="7073900" y="2139950"/>
          <p14:tracePt t="82419" x="7131050" y="2146300"/>
          <p14:tracePt t="82436" x="7467600" y="2203450"/>
          <p14:tracePt t="82454" x="7816850" y="2203450"/>
          <p14:tracePt t="82468" x="7931150" y="2203450"/>
          <p14:tracePt t="82485" x="8134350" y="2203450"/>
          <p14:tracePt t="82502" x="8159750" y="2203450"/>
          <p14:tracePt t="82542" x="8147050" y="2203450"/>
          <p14:tracePt t="82549" x="8108950" y="2203450"/>
          <p14:tracePt t="82558" x="8089900" y="2203450"/>
          <p14:tracePt t="82568" x="8064500" y="2203450"/>
          <p14:tracePt t="82613" x="8051800" y="2203450"/>
          <p14:tracePt t="82637" x="8045450" y="2203450"/>
          <p14:tracePt t="82645" x="8039100" y="2203450"/>
          <p14:tracePt t="82656" x="8026400" y="2203450"/>
          <p14:tracePt t="82668" x="8013700" y="2203450"/>
          <p14:tracePt t="82670" x="7981950" y="2203450"/>
          <p14:tracePt t="82685" x="7931150" y="2203450"/>
          <p14:tracePt t="82702" x="7874000" y="2203450"/>
          <p14:tracePt t="82718" x="7842250" y="2203450"/>
          <p14:tracePt t="82735" x="7791450" y="2190750"/>
          <p14:tracePt t="82752" x="7753350" y="2184400"/>
          <p14:tracePt t="82768" x="7727950" y="2178050"/>
          <p14:tracePt t="82814" x="7721600" y="2178050"/>
          <p14:tracePt t="82829" x="7715250" y="2178050"/>
          <p14:tracePt t="82837" x="7708900" y="2184400"/>
          <p14:tracePt t="82844" x="7696200" y="2197100"/>
          <p14:tracePt t="82860" x="7670800" y="2216150"/>
          <p14:tracePt t="82868" x="7658100" y="2216150"/>
          <p14:tracePt t="82885" x="7626350" y="2228850"/>
          <p14:tracePt t="82902" x="7600950" y="2241550"/>
          <p14:tracePt t="82918" x="7575550" y="2241550"/>
          <p14:tracePt t="82935" x="7531100" y="2241550"/>
          <p14:tracePt t="82952" x="7505700" y="2241550"/>
          <p14:tracePt t="82969" x="7493000" y="2241550"/>
          <p14:tracePt t="82985" x="7473950" y="2241550"/>
          <p14:tracePt t="83002" x="7467600" y="2235200"/>
          <p14:tracePt t="83019" x="7467600" y="2228850"/>
          <p14:tracePt t="84576" x="7480300" y="2222500"/>
          <p14:tracePt t="84582" x="7537450" y="2222500"/>
          <p14:tracePt t="84601" x="7620000" y="2222500"/>
          <p14:tracePt t="84618" x="7727950" y="2222500"/>
          <p14:tracePt t="84635" x="7816850" y="2222500"/>
          <p14:tracePt t="84639" x="7848600" y="2222500"/>
          <p14:tracePt t="84651" x="7893050" y="2222500"/>
          <p14:tracePt t="84670" x="7924800" y="2222500"/>
          <p14:tracePt t="84675" x="7931150" y="2222500"/>
          <p14:tracePt t="84919" x="7962900" y="2222500"/>
          <p14:tracePt t="84926" x="8039100" y="2222500"/>
          <p14:tracePt t="84933" x="8121650" y="2216150"/>
          <p14:tracePt t="84943" x="8166100" y="2209800"/>
          <p14:tracePt t="84960" x="8197850" y="2209800"/>
          <p14:tracePt t="84982" x="8178800" y="2209800"/>
          <p14:tracePt t="84993" x="8096250" y="2209800"/>
          <p14:tracePt t="85010" x="7804150" y="2120900"/>
          <p14:tracePt t="85027" x="7766050" y="2108200"/>
          <p14:tracePt t="85199" x="7778750" y="2101850"/>
          <p14:tracePt t="85206" x="7785100" y="2101850"/>
          <p14:tracePt t="85295" x="7804150" y="2101850"/>
          <p14:tracePt t="85302" x="7823200" y="2101850"/>
          <p14:tracePt t="85315" x="7854950" y="2101850"/>
          <p14:tracePt t="85332" x="7893050" y="2101850"/>
          <p14:tracePt t="85336" x="7912100" y="2108200"/>
          <p14:tracePt t="85349" x="7931150" y="2108200"/>
          <p14:tracePt t="85382" x="7886700" y="2082800"/>
          <p14:tracePt t="85390" x="7804150" y="2076450"/>
          <p14:tracePt t="85399" x="7696200" y="2063750"/>
          <p14:tracePt t="85415" x="7397750" y="2057400"/>
          <p14:tracePt t="85432" x="7029450" y="2057400"/>
          <p14:tracePt t="85449" x="6661150" y="2057400"/>
          <p14:tracePt t="85466" x="6248400" y="2057400"/>
          <p14:tracePt t="85473" x="6096000" y="2057400"/>
          <p14:tracePt t="85482" x="5981700" y="2057400"/>
          <p14:tracePt t="85499" x="5816600" y="2082800"/>
          <p14:tracePt t="85515" x="5778500" y="2095500"/>
          <p14:tracePt t="85519" x="5778500" y="2101850"/>
          <p14:tracePt t="85534" x="5778500" y="2108200"/>
          <p14:tracePt t="85575" x="5778500" y="2114550"/>
          <p14:tracePt t="85599" x="5778500" y="2120900"/>
          <p14:tracePt t="85655" x="5772150" y="2127250"/>
          <p14:tracePt t="85679" x="5765800" y="2133600"/>
          <p14:tracePt t="85687" x="5765800" y="2139950"/>
          <p14:tracePt t="85699" x="5765800" y="2146300"/>
          <p14:tracePt t="85716" x="5765800" y="2165350"/>
          <p14:tracePt t="85721" x="5765800" y="2171700"/>
          <p14:tracePt t="85734" x="5765800" y="2184400"/>
          <p14:tracePt t="85750" x="5753100" y="2209800"/>
          <p14:tracePt t="85768" x="5753100" y="2222500"/>
          <p14:tracePt t="85783" x="5734050" y="2235200"/>
          <p14:tracePt t="85800" x="5708650" y="2235200"/>
          <p14:tracePt t="85816" x="5645150" y="2235200"/>
          <p14:tracePt t="85833" x="5562600" y="2235200"/>
          <p14:tracePt t="85849" x="5435600" y="2203450"/>
          <p14:tracePt t="85866" x="5270500" y="2089150"/>
          <p14:tracePt t="85882" x="5099050" y="1955800"/>
          <p14:tracePt t="85899" x="4978400" y="1816100"/>
          <p14:tracePt t="85904" x="4946650" y="1758950"/>
          <p14:tracePt t="85916" x="4921250" y="1689100"/>
          <p14:tracePt t="85932" x="4902200" y="1574800"/>
          <p14:tracePt t="85935" x="4914900" y="1498600"/>
          <p14:tracePt t="85949" x="4965700" y="1365250"/>
          <p14:tracePt t="85966" x="5041900" y="1238250"/>
          <p14:tracePt t="85983" x="5111750" y="1149350"/>
          <p14:tracePt t="85999" x="5207000" y="1092200"/>
          <p14:tracePt t="86016" x="5302250" y="1079500"/>
          <p14:tracePt t="86033" x="5410200" y="1079500"/>
          <p14:tracePt t="86049" x="5556250" y="1104900"/>
          <p14:tracePt t="86066" x="5708650" y="1174750"/>
          <p14:tracePt t="86083" x="5816600" y="1238250"/>
          <p14:tracePt t="86100" x="5905500" y="1346200"/>
          <p14:tracePt t="86105" x="5937250" y="1435100"/>
          <p14:tracePt t="86117" x="5949950" y="1530350"/>
          <p14:tracePt t="86134" x="5892800" y="1898650"/>
          <p14:tracePt t="86150" x="5816600" y="1987550"/>
          <p14:tracePt t="86151" x="5721350" y="2108200"/>
          <p14:tracePt t="86166" x="5562600" y="2228850"/>
          <p14:tracePt t="86183" x="5441950" y="2286000"/>
          <p14:tracePt t="86200" x="5384800" y="2311400"/>
          <p14:tracePt t="86216" x="5372100" y="2311400"/>
          <p14:tracePt t="86248" x="5416550" y="2292350"/>
          <p14:tracePt t="86255" x="5492750" y="2260600"/>
          <p14:tracePt t="86266" x="5588000" y="2235200"/>
          <p14:tracePt t="86283" x="5854700" y="2165350"/>
          <p14:tracePt t="86289" x="6026150" y="2108200"/>
          <p14:tracePt t="86300" x="6197600" y="2070100"/>
          <p14:tracePt t="86318" x="6597650" y="2051050"/>
          <p14:tracePt t="86320" x="6788150" y="2051050"/>
          <p14:tracePt t="86334" x="6965950" y="2051050"/>
          <p14:tracePt t="86336" x="7092950" y="2051050"/>
          <p14:tracePt t="86351" x="7366000" y="2089150"/>
          <p14:tracePt t="86366" x="7531100" y="2133600"/>
          <p14:tracePt t="86383" x="7607300" y="2165350"/>
          <p14:tracePt t="86439" x="7581900" y="2165350"/>
          <p14:tracePt t="86448" x="7550150" y="2165350"/>
          <p14:tracePt t="86456" x="7518400" y="2171700"/>
          <p14:tracePt t="86467" x="7493000" y="2184400"/>
          <p14:tracePt t="86483" x="7467600" y="2197100"/>
          <p14:tracePt t="86489" x="7461250" y="2197100"/>
          <p14:tracePt t="86500" x="7461250" y="2203450"/>
          <p14:tracePt t="86567" x="7454900" y="2216150"/>
          <p14:tracePt t="86582" x="7454900" y="2222500"/>
          <p14:tracePt t="86590" x="7454900" y="2228850"/>
          <p14:tracePt t="86600" x="7448550" y="2235200"/>
          <p14:tracePt t="86616" x="7442200" y="2235200"/>
          <p14:tracePt t="86633" x="7435850" y="2235200"/>
          <p14:tracePt t="86650" x="7410450" y="2235200"/>
          <p14:tracePt t="86667" x="7359650" y="2241550"/>
          <p14:tracePt t="86683" x="7302500" y="2247900"/>
          <p14:tracePt t="86688" x="7251700" y="2260600"/>
          <p14:tracePt t="86700" x="7213600" y="2266950"/>
          <p14:tracePt t="86717" x="7118350" y="2266950"/>
          <p14:tracePt t="86720" x="7086600" y="2266950"/>
          <p14:tracePt t="86735" x="7042150" y="2266950"/>
          <p14:tracePt t="86751" x="7023100" y="2254250"/>
          <p14:tracePt t="86767" x="7010400" y="2222500"/>
          <p14:tracePt t="86783" x="7004050" y="2152650"/>
          <p14:tracePt t="86800" x="6985000" y="2063750"/>
          <p14:tracePt t="86817" x="6985000" y="1955800"/>
          <p14:tracePt t="86833" x="6985000" y="1828800"/>
          <p14:tracePt t="86850" x="6985000" y="1714500"/>
          <p14:tracePt t="86867" x="6985000" y="1638300"/>
          <p14:tracePt t="86883" x="6985000" y="1549400"/>
          <p14:tracePt t="86888" x="6985000" y="1511300"/>
          <p14:tracePt t="86900" x="6997700" y="1435100"/>
          <p14:tracePt t="86916" x="7067550" y="1308100"/>
          <p14:tracePt t="86919" x="7105650" y="1238250"/>
          <p14:tracePt t="86933" x="7143750" y="1174750"/>
          <p14:tracePt t="86950" x="7258050" y="1073150"/>
          <p14:tracePt t="86967" x="7359650" y="1041400"/>
          <p14:tracePt t="86983" x="7454900" y="1041400"/>
          <p14:tracePt t="87000" x="7543800" y="1041400"/>
          <p14:tracePt t="87017" x="7613650" y="1066800"/>
          <p14:tracePt t="87034" x="7683500" y="1155700"/>
          <p14:tracePt t="87050" x="7721600" y="1276350"/>
          <p14:tracePt t="87067" x="7734300" y="1428750"/>
          <p14:tracePt t="87084" x="7734300" y="1587500"/>
          <p14:tracePt t="87088" x="7734300" y="1657350"/>
          <p14:tracePt t="87100" x="7734300" y="1714500"/>
          <p14:tracePt t="87118" x="7734300" y="1797050"/>
          <p14:tracePt t="87121" x="7727950" y="1847850"/>
          <p14:tracePt t="87134" x="7696200" y="1885950"/>
          <p14:tracePt t="87150" x="7632700" y="1917700"/>
          <p14:tracePt t="87167" x="7556500" y="1930400"/>
          <p14:tracePt t="87183" x="7467600" y="1949450"/>
          <p14:tracePt t="87200" x="7410450" y="1955800"/>
          <p14:tracePt t="87217" x="7385050" y="1962150"/>
          <p14:tracePt t="87423" x="7385050" y="1968500"/>
          <p14:tracePt t="87431" x="7385050" y="1974850"/>
          <p14:tracePt t="87439" x="7385050" y="1981200"/>
          <p14:tracePt t="87456" x="7378700" y="2000250"/>
          <p14:tracePt t="87472" x="7378700" y="2006600"/>
          <p14:tracePt t="87481" x="7372350" y="2025650"/>
          <p14:tracePt t="87496" x="7346950" y="2051050"/>
          <p14:tracePt t="87513" x="7340600" y="2063750"/>
          <p14:tracePt t="87529" x="7321550" y="2076450"/>
          <p14:tracePt t="87546" x="7321550" y="2082800"/>
          <p14:tracePt t="88664" x="7321550" y="2114550"/>
          <p14:tracePt t="88672" x="7321550" y="2159000"/>
          <p14:tracePt t="88679" x="7302500" y="2184400"/>
          <p14:tracePt t="88688" x="7302500" y="2209800"/>
          <p14:tracePt t="88705" x="7296150" y="2228850"/>
          <p14:tracePt t="88721" x="7283450" y="2241550"/>
          <p14:tracePt t="88738" x="7277100" y="2241550"/>
          <p14:tracePt t="88755" x="7258050" y="2241550"/>
          <p14:tracePt t="88771" x="7232650" y="2247900"/>
          <p14:tracePt t="88788" x="7207250" y="2260600"/>
          <p14:tracePt t="88805" x="7194550" y="2260600"/>
          <p14:tracePt t="88822" x="7175500" y="2260600"/>
          <p14:tracePt t="92034" x="7175500" y="2266950"/>
          <p14:tracePt t="92041" x="7169150" y="2266950"/>
          <p14:tracePt t="92050" x="7156450" y="2273300"/>
          <p14:tracePt t="92059" x="7150100" y="2273300"/>
          <p14:tracePt t="92076" x="7137400" y="2279650"/>
          <p14:tracePt t="92093" x="7124700" y="2286000"/>
          <p14:tracePt t="92109" x="7099300" y="2298700"/>
          <p14:tracePt t="92116" x="7086600" y="2305050"/>
          <p14:tracePt t="92126" x="7073900" y="2311400"/>
          <p14:tracePt t="92143" x="7054850" y="2317750"/>
          <p14:tracePt t="92160" x="7042150" y="2317750"/>
          <p14:tracePt t="92164" x="7023100" y="2317750"/>
          <p14:tracePt t="92178" x="6991350" y="2324100"/>
          <p14:tracePt t="92193" x="6940550" y="2324100"/>
          <p14:tracePt t="92209" x="6889750" y="2336800"/>
          <p14:tracePt t="92226" x="6845300" y="2343150"/>
          <p14:tracePt t="92243" x="6807200" y="2355850"/>
          <p14:tracePt t="92260" x="6781800" y="2362200"/>
          <p14:tracePt t="92276" x="6769100" y="2368550"/>
          <p14:tracePt t="92331" x="6762750" y="2368550"/>
          <p14:tracePt t="92348" x="6756400" y="2368550"/>
          <p14:tracePt t="92482" x="6750050" y="2368550"/>
          <p14:tracePt t="92490" x="6718300" y="2362200"/>
          <p14:tracePt t="92499" x="6673850" y="2355850"/>
          <p14:tracePt t="92510" x="6610350" y="2343150"/>
          <p14:tracePt t="92526" x="6457950" y="2305050"/>
          <p14:tracePt t="92532" x="6381750" y="2273300"/>
          <p14:tracePt t="92544" x="6286500" y="2247900"/>
          <p14:tracePt t="92562" x="5949950" y="2203450"/>
          <p14:tracePt t="92577" x="5727700" y="2171700"/>
          <p14:tracePt t="92593" x="5556250" y="2159000"/>
          <p14:tracePt t="92610" x="5499100" y="2159000"/>
          <p14:tracePt t="92627" x="5492750" y="2159000"/>
          <p14:tracePt t="92643" x="5505450" y="2159000"/>
          <p14:tracePt t="92660" x="5562600" y="2178050"/>
          <p14:tracePt t="92667" x="5588000" y="2178050"/>
          <p14:tracePt t="92677" x="5600700" y="2178050"/>
          <p14:tracePt t="92693" x="5632450" y="2184400"/>
          <p14:tracePt t="92786" x="5626100" y="2190750"/>
          <p14:tracePt t="92802" x="5619750" y="2190750"/>
          <p14:tracePt t="92810" x="5607050" y="2190750"/>
          <p14:tracePt t="92818" x="5600700" y="2197100"/>
          <p14:tracePt t="92834" x="5594350" y="2197100"/>
          <p14:tracePt t="92844" x="5588000" y="2203450"/>
          <p14:tracePt t="92922" x="5588000" y="2209800"/>
          <p14:tracePt t="92932" x="5581650" y="2209800"/>
          <p14:tracePt t="92938" x="5575300" y="2216150"/>
          <p14:tracePt t="92954" x="5556250" y="2222500"/>
          <p14:tracePt t="92963" x="5537200" y="2228850"/>
          <p14:tracePt t="92976" x="5492750" y="2247900"/>
          <p14:tracePt t="92993" x="5416550" y="2286000"/>
          <p14:tracePt t="93010" x="5353050" y="2311400"/>
          <p14:tracePt t="93027" x="5308600" y="2330450"/>
          <p14:tracePt t="93043" x="5295900" y="2343150"/>
          <p14:tracePt t="93170" x="5289550" y="2343150"/>
          <p14:tracePt t="93194" x="5289550" y="2355850"/>
          <p14:tracePt t="93202" x="5289550" y="2362200"/>
          <p14:tracePt t="93211" x="5308600" y="2368550"/>
          <p14:tracePt t="93227" x="5384800" y="2393950"/>
          <p14:tracePt t="93244" x="5486400" y="2400300"/>
          <p14:tracePt t="93260" x="5645150" y="2406650"/>
          <p14:tracePt t="93277" x="5803900" y="2406650"/>
          <p14:tracePt t="93294" x="5962650" y="2406650"/>
          <p14:tracePt t="93310" x="6096000" y="2406650"/>
          <p14:tracePt t="93315" x="6140450" y="2406650"/>
          <p14:tracePt t="93327" x="6165850" y="2406650"/>
          <p14:tracePt t="93344" x="6172200" y="2406650"/>
          <p14:tracePt t="93386" x="6165850" y="2406650"/>
          <p14:tracePt t="93393" x="6153150" y="2406650"/>
          <p14:tracePt t="93409" x="6146800" y="2406650"/>
          <p14:tracePt t="93466" x="6178550" y="2413000"/>
          <p14:tracePt t="93474" x="6292850" y="2432050"/>
          <p14:tracePt t="93484" x="6502400" y="2457450"/>
          <p14:tracePt t="93494" x="6750050" y="2495550"/>
          <p14:tracePt t="93511" x="7467600" y="2540000"/>
          <p14:tracePt t="93515" x="7835900" y="2540000"/>
          <p14:tracePt t="93527" x="8197850" y="2540000"/>
          <p14:tracePt t="93544" x="8953500" y="2540000"/>
          <p14:tracePt t="93547" x="9315450" y="2540000"/>
          <p14:tracePt t="93560" x="9969500" y="2432050"/>
          <p14:tracePt t="93577" x="10477500" y="2324100"/>
          <p14:tracePt t="93594" x="10750550" y="2235200"/>
          <p14:tracePt t="93610" x="10871200" y="2159000"/>
          <p14:tracePt t="93627" x="10915650" y="2127250"/>
          <p14:tracePt t="93644" x="10928350" y="2120900"/>
          <p14:tracePt t="93661" x="10928350" y="2114550"/>
          <p14:tracePt t="93699" x="10928350" y="2133600"/>
          <p14:tracePt t="93707" x="10922000" y="2139950"/>
          <p14:tracePt t="93715" x="10915650" y="2152650"/>
          <p14:tracePt t="93727" x="10915650" y="2159000"/>
          <p14:tracePt t="93744" x="10915650" y="2165350"/>
          <p14:tracePt t="93761" x="10915650" y="2171700"/>
          <p14:tracePt t="93778" x="10915650" y="2178050"/>
          <p14:tracePt t="93796" x="10928350" y="2178050"/>
          <p14:tracePt t="93811" x="10941050" y="2165350"/>
          <p14:tracePt t="93828" x="10947400" y="2152650"/>
          <p14:tracePt t="93844" x="10947400" y="2146300"/>
          <p14:tracePt t="93861" x="10947400" y="2133600"/>
          <p14:tracePt t="93878" x="10877550" y="2133600"/>
          <p14:tracePt t="93895" x="10737850" y="2133600"/>
          <p14:tracePt t="93900" x="10642600" y="2133600"/>
          <p14:tracePt t="93911" x="10528300" y="2133600"/>
          <p14:tracePt t="93928" x="10306050" y="2108200"/>
          <p14:tracePt t="93932" x="10229850" y="2089150"/>
          <p14:tracePt t="93945" x="10185400" y="2076450"/>
          <p14:tracePt t="93977" x="10198100" y="2076450"/>
          <p14:tracePt t="93985" x="10255250" y="2076450"/>
          <p14:tracePt t="93994" x="10337800" y="2076450"/>
          <p14:tracePt t="94011" x="10528300" y="2076450"/>
          <p14:tracePt t="94027" x="10674350" y="2076450"/>
          <p14:tracePt t="94044" x="10731500" y="2076450"/>
          <p14:tracePt t="94061" x="10737850" y="2076450"/>
          <p14:tracePt t="94099" x="10744200" y="2076450"/>
          <p14:tracePt t="94116" x="10712450" y="2076450"/>
          <p14:tracePt t="94123" x="10668000" y="2076450"/>
          <p14:tracePt t="94131" x="10629900" y="2076450"/>
          <p14:tracePt t="94146" x="10579100" y="2082800"/>
          <p14:tracePt t="94161" x="10553700" y="2082800"/>
          <p14:tracePt t="94244" x="10547350" y="2082800"/>
          <p14:tracePt t="94259" x="10547350" y="2070100"/>
          <p14:tracePt t="94291" x="10547350" y="2063750"/>
          <p14:tracePt t="94299" x="10547350" y="2057400"/>
          <p14:tracePt t="94311" x="10521950" y="2044700"/>
          <p14:tracePt t="94329" x="10458450" y="2044700"/>
          <p14:tracePt t="94332" x="10426700" y="2044700"/>
          <p14:tracePt t="94347" x="10401300" y="2044700"/>
          <p14:tracePt t="94350" x="10388600" y="2044700"/>
          <p14:tracePt t="94395" x="10394950" y="2044700"/>
          <p14:tracePt t="94403" x="10433050" y="2044700"/>
          <p14:tracePt t="94411" x="10490200" y="2044700"/>
          <p14:tracePt t="94428" x="10572750" y="2044700"/>
          <p14:tracePt t="94445" x="10623550" y="2038350"/>
          <p14:tracePt t="94462" x="10629900" y="2032000"/>
          <p14:tracePt t="94500" x="10623550" y="2032000"/>
          <p14:tracePt t="94507" x="10572750" y="2032000"/>
          <p14:tracePt t="94519" x="10521950" y="2032000"/>
          <p14:tracePt t="94528" x="10471150" y="2032000"/>
          <p14:tracePt t="94546" x="10369550" y="2032000"/>
          <p14:tracePt t="94549" x="10350500" y="2032000"/>
          <p14:tracePt t="94563" x="10287000" y="2051050"/>
          <p14:tracePt t="94578" x="10242550" y="2076450"/>
          <p14:tracePt t="94595" x="10236200" y="2082800"/>
          <p14:tracePt t="94612" x="10217150" y="2101850"/>
          <p14:tracePt t="94628" x="10210800" y="2108200"/>
          <p14:tracePt t="94645" x="10185400" y="2127250"/>
          <p14:tracePt t="94662" x="10128250" y="2146300"/>
          <p14:tracePt t="94678" x="10007600" y="2178050"/>
          <p14:tracePt t="94695" x="9848850" y="2203450"/>
          <p14:tracePt t="94701" x="9753600" y="2209800"/>
          <p14:tracePt t="94712" x="9632950" y="2228850"/>
          <p14:tracePt t="94729" x="9353550" y="2260600"/>
          <p14:tracePt t="94732" x="9137650" y="2260600"/>
          <p14:tracePt t="94746" x="8642350" y="2260600"/>
          <p14:tracePt t="94762" x="7994650" y="2260600"/>
          <p14:tracePt t="94778" x="7473950" y="2260600"/>
          <p14:tracePt t="94795" x="7143750" y="2266950"/>
          <p14:tracePt t="94812" x="6934200" y="2286000"/>
          <p14:tracePt t="94828" x="6794500" y="2311400"/>
          <p14:tracePt t="94845" x="6680200" y="2336800"/>
          <p14:tracePt t="94862" x="6610350" y="2355850"/>
          <p14:tracePt t="94879" x="6578600" y="2368550"/>
          <p14:tracePt t="94895" x="6565900" y="2374900"/>
          <p14:tracePt t="94918" x="6527800" y="2406650"/>
          <p14:tracePt t="94928" x="6527800" y="2413000"/>
          <p14:tracePt t="94945" x="6527800" y="2438400"/>
          <p14:tracePt t="94947" x="6527800" y="2444750"/>
          <p14:tracePt t="94961" x="6527800" y="2457450"/>
          <p14:tracePt t="94978" x="6572250" y="2482850"/>
          <p14:tracePt t="94995" x="6610350" y="2501900"/>
          <p14:tracePt t="95012" x="6654800" y="2520950"/>
          <p14:tracePt t="95028" x="6667500" y="2520950"/>
          <p14:tracePt t="95356" x="6667500" y="2527300"/>
          <p14:tracePt t="95380" x="6667500" y="2540000"/>
          <p14:tracePt t="95411" x="6667500" y="2546350"/>
          <p14:tracePt t="95420" x="6661150" y="2546350"/>
          <p14:tracePt t="95430" x="6654800" y="2546350"/>
          <p14:tracePt t="95447" x="6648450" y="2546350"/>
          <p14:tracePt t="95463" x="6629400" y="2546350"/>
          <p14:tracePt t="95480" x="6578600" y="2546350"/>
          <p14:tracePt t="95483" x="6527800" y="2546350"/>
          <p14:tracePt t="95497" x="6451600" y="2540000"/>
          <p14:tracePt t="95514" x="6223000" y="2514600"/>
          <p14:tracePt t="95515" x="6121400" y="2495550"/>
          <p14:tracePt t="95532" x="5822950" y="2476500"/>
          <p14:tracePt t="95547" x="5518150" y="2476500"/>
          <p14:tracePt t="95564" x="5289550" y="2476500"/>
          <p14:tracePt t="95581" x="5130800" y="2476500"/>
          <p14:tracePt t="95597" x="5022850" y="2470150"/>
          <p14:tracePt t="95614" x="4991100" y="2470150"/>
          <p14:tracePt t="95630" x="4984750" y="2470150"/>
          <p14:tracePt t="95668" x="4984750" y="2463800"/>
          <p14:tracePt t="95780" x="4972050" y="2457450"/>
          <p14:tracePt t="95788" x="4946650" y="2444750"/>
          <p14:tracePt t="95798" x="4921250" y="2432050"/>
          <p14:tracePt t="95814" x="4864100" y="2425700"/>
          <p14:tracePt t="95820" x="4838700" y="2413000"/>
          <p14:tracePt t="95831" x="4806950" y="2413000"/>
          <p14:tracePt t="95848" x="4768850" y="2406650"/>
          <p14:tracePt t="95852" x="4756150" y="2406650"/>
          <p14:tracePt t="95864" x="4743450" y="2400300"/>
          <p14:tracePt t="95881" x="4730750" y="2400300"/>
          <p14:tracePt t="95917" x="4724400" y="2406650"/>
          <p14:tracePt t="95923" x="4743450" y="2419350"/>
          <p14:tracePt t="95932" x="4800600" y="2444750"/>
          <p14:tracePt t="95948" x="4921250" y="2451100"/>
          <p14:tracePt t="95964" x="5048250" y="2451100"/>
          <p14:tracePt t="95980" x="5143500" y="2451100"/>
          <p14:tracePt t="95997" x="5194300" y="2451100"/>
          <p14:tracePt t="96014" x="5219700" y="2451100"/>
          <p14:tracePt t="96031" x="5245100" y="2444750"/>
          <p14:tracePt t="96036" x="5251450" y="2438400"/>
          <p14:tracePt t="96052" x="5257800" y="2438400"/>
          <p14:tracePt t="96149" x="5245100" y="2438400"/>
          <p14:tracePt t="96156" x="5238750" y="2438400"/>
          <p14:tracePt t="96172" x="5232400" y="2438400"/>
          <p14:tracePt t="96181" x="5213350" y="2438400"/>
          <p14:tracePt t="96198" x="5194300" y="2438400"/>
          <p14:tracePt t="96214" x="5156200" y="2444750"/>
          <p14:tracePt t="96231" x="5092700" y="2444750"/>
          <p14:tracePt t="96236" x="5060950" y="2444750"/>
          <p14:tracePt t="96248" x="5016500" y="2444750"/>
          <p14:tracePt t="96265" x="4902200" y="2444750"/>
          <p14:tracePt t="96269" x="4845050" y="2444750"/>
          <p14:tracePt t="96283" x="4775200" y="2444750"/>
          <p14:tracePt t="96285" x="4667250" y="2425700"/>
          <p14:tracePt t="96298" x="4565650" y="2393950"/>
          <p14:tracePt t="96314" x="4324350" y="2305050"/>
          <p14:tracePt t="96317" x="4197350" y="2228850"/>
          <p14:tracePt t="96331" x="4000500" y="2057400"/>
          <p14:tracePt t="96348" x="3917950" y="1892300"/>
          <p14:tracePt t="96364" x="3892550" y="1689100"/>
          <p14:tracePt t="96381" x="3905250" y="1435100"/>
          <p14:tracePt t="96398" x="4013200" y="1244600"/>
          <p14:tracePt t="96415" x="4222750" y="1085850"/>
          <p14:tracePt t="96431" x="4559300" y="971550"/>
          <p14:tracePt t="96448" x="4946650" y="927100"/>
          <p14:tracePt t="96453" x="5187950" y="914400"/>
          <p14:tracePt t="96465" x="5403850" y="914400"/>
          <p14:tracePt t="96483" x="5988050" y="914400"/>
          <p14:tracePt t="96499" x="6083300" y="914400"/>
          <p14:tracePt t="96501" x="6191250" y="939800"/>
          <p14:tracePt t="96515" x="6350000" y="1022350"/>
          <p14:tracePt t="96531" x="6477000" y="1130300"/>
          <p14:tracePt t="96548" x="6591300" y="1289050"/>
          <p14:tracePt t="96565" x="6661150" y="1473200"/>
          <p14:tracePt t="96581" x="6686550" y="1631950"/>
          <p14:tracePt t="96598" x="6699250" y="1797050"/>
          <p14:tracePt t="96615" x="6699250" y="1949450"/>
          <p14:tracePt t="96632" x="6642100" y="2095500"/>
          <p14:tracePt t="96637" x="6604000" y="2152650"/>
          <p14:tracePt t="96648" x="6553200" y="2222500"/>
          <p14:tracePt t="96665" x="6445250" y="2305050"/>
          <p14:tracePt t="96669" x="6394450" y="2336800"/>
          <p14:tracePt t="96682" x="6324600" y="2381250"/>
          <p14:tracePt t="96700" x="6146800" y="2438400"/>
          <p14:tracePt t="96715" x="6102350" y="2457450"/>
          <p14:tracePt t="96732" x="5969000" y="2476500"/>
          <p14:tracePt t="96748" x="5892800" y="2476500"/>
          <p14:tracePt t="96765" x="5861050" y="2476500"/>
          <p14:tracePt t="96782" x="5810250" y="2476500"/>
          <p14:tracePt t="96798" x="5727700" y="2476500"/>
          <p14:tracePt t="96815" x="5613400" y="2476500"/>
          <p14:tracePt t="96832" x="5486400" y="2476500"/>
          <p14:tracePt t="96836" x="5429250" y="2476500"/>
          <p14:tracePt t="96848" x="5384800" y="2476500"/>
          <p14:tracePt t="96865" x="5346700" y="2476500"/>
          <p14:tracePt t="96869" x="5334000" y="2476500"/>
          <p14:tracePt t="96917" x="5353050" y="2476500"/>
          <p14:tracePt t="96924" x="5391150" y="2476500"/>
          <p14:tracePt t="96932" x="5435600" y="2476500"/>
          <p14:tracePt t="96948" x="5473700" y="2476500"/>
          <p14:tracePt t="96965" x="5492750" y="2476500"/>
          <p14:tracePt t="96981" x="5492750" y="2470150"/>
          <p14:tracePt t="96998" x="5492750" y="2463800"/>
          <p14:tracePt t="97015" x="5486400" y="2438400"/>
          <p14:tracePt t="97032" x="5410200" y="2425700"/>
          <p14:tracePt t="97048" x="5289550" y="2406650"/>
          <p14:tracePt t="97052" x="5226050" y="2406650"/>
          <p14:tracePt t="97065" x="5175250" y="2406650"/>
          <p14:tracePt t="97082" x="5080000" y="2406650"/>
          <p14:tracePt t="97085" x="5060950" y="2406650"/>
          <p14:tracePt t="97099" x="5041900" y="2406650"/>
          <p14:tracePt t="97172" x="5035550" y="2406650"/>
          <p14:tracePt t="97190" x="5016500" y="2406650"/>
          <p14:tracePt t="97196" x="4997450" y="2406650"/>
          <p14:tracePt t="97205" x="4984750" y="2406650"/>
          <p14:tracePt t="97215" x="4959350" y="2406650"/>
          <p14:tracePt t="97232" x="4921250" y="2406650"/>
          <p14:tracePt t="97238" x="4864100" y="2406650"/>
          <p14:tracePt t="97249" x="4813300" y="2406650"/>
          <p14:tracePt t="97266" x="4660900" y="2387600"/>
          <p14:tracePt t="97270" x="4597400" y="2387600"/>
          <p14:tracePt t="97283" x="4533900" y="2381250"/>
          <p14:tracePt t="97286" x="4489450" y="2362200"/>
          <p14:tracePt t="97299" x="4457700" y="2362200"/>
          <p14:tracePt t="97316" x="4451350" y="2362200"/>
          <p14:tracePt t="97373" x="4438650" y="2362200"/>
          <p14:tracePt t="97380" x="4425950" y="2355850"/>
          <p14:tracePt t="97389" x="4413250" y="2355850"/>
          <p14:tracePt t="97445" x="4489450" y="2374900"/>
          <p14:tracePt t="97454" x="4578350" y="2381250"/>
          <p14:tracePt t="97460" x="4692650" y="2400300"/>
          <p14:tracePt t="97469" x="4787900" y="2406650"/>
          <p14:tracePt t="97484" x="4965700" y="2444750"/>
          <p14:tracePt t="97499" x="5073650" y="2451100"/>
          <p14:tracePt t="97516" x="5080000" y="2451100"/>
          <p14:tracePt t="97564" x="5060950" y="2451100"/>
          <p14:tracePt t="97572" x="5016500" y="2451100"/>
          <p14:tracePt t="97582" x="4978400" y="2444750"/>
          <p14:tracePt t="97599" x="4927600" y="2444750"/>
          <p14:tracePt t="97616" x="4883150" y="2444750"/>
          <p14:tracePt t="97632" x="4845050" y="2444750"/>
          <p14:tracePt t="97649" x="4749800" y="2425700"/>
          <p14:tracePt t="97653" x="4705350" y="2419350"/>
          <p14:tracePt t="97665" x="4667250" y="2406650"/>
          <p14:tracePt t="97685" x="4476750" y="2349500"/>
          <p14:tracePt t="97699" x="4330700" y="2273300"/>
          <p14:tracePt t="97715" x="4165600" y="2184400"/>
          <p14:tracePt t="97733" x="4019550" y="2101850"/>
          <p14:tracePt t="97749" x="3943350" y="2044700"/>
          <p14:tracePt t="97766" x="3911600" y="2006600"/>
          <p14:tracePt t="97783" x="3892550" y="1974850"/>
          <p14:tracePt t="97790" x="3886200" y="1949450"/>
          <p14:tracePt t="97799" x="3886200" y="1924050"/>
          <p14:tracePt t="97816" x="3886200" y="1847850"/>
          <p14:tracePt t="97823" x="3886200" y="1803400"/>
          <p14:tracePt t="97833" x="3879850" y="1758950"/>
          <p14:tracePt t="97849" x="3873500" y="1663700"/>
          <p14:tracePt t="97854" x="3873500" y="1619250"/>
          <p14:tracePt t="97867" x="3873500" y="1574800"/>
          <p14:tracePt t="97883" x="3873500" y="1524000"/>
          <p14:tracePt t="97885" x="3873500" y="1485900"/>
          <p14:tracePt t="97900" x="3898900" y="1454150"/>
          <p14:tracePt t="97916" x="3937000" y="1397000"/>
          <p14:tracePt t="97933" x="3975100" y="1377950"/>
          <p14:tracePt t="97949" x="4044950" y="1358900"/>
          <p14:tracePt t="97966" x="4140200" y="1327150"/>
          <p14:tracePt t="97982" x="4248150" y="1320800"/>
          <p14:tracePt t="97999" x="4356100" y="1308100"/>
          <p14:tracePt t="98016" x="4514850" y="1282700"/>
          <p14:tracePt t="98032" x="4692650" y="1244600"/>
          <p14:tracePt t="98049" x="4908550" y="1225550"/>
          <p14:tracePt t="98053" x="5016500" y="1225550"/>
          <p14:tracePt t="98066" x="5143500" y="1225550"/>
          <p14:tracePt t="98084" x="5416550" y="1225550"/>
          <p14:tracePt t="98099" x="5575300" y="1225550"/>
          <p14:tracePt t="98117" x="5676900" y="1244600"/>
          <p14:tracePt t="98133" x="5765800" y="1276350"/>
          <p14:tracePt t="98149" x="5829300" y="1295400"/>
          <p14:tracePt t="98166" x="5899150" y="1327150"/>
          <p14:tracePt t="98183" x="6000750" y="1371600"/>
          <p14:tracePt t="98199" x="6115050" y="1403350"/>
          <p14:tracePt t="98216" x="6235700" y="1447800"/>
          <p14:tracePt t="98233" x="6305550" y="1466850"/>
          <p14:tracePt t="98237" x="6330950" y="1479550"/>
          <p14:tracePt t="98249" x="6350000" y="1498600"/>
          <p14:tracePt t="98269" x="6369050" y="1517650"/>
          <p14:tracePt t="98273" x="6369050" y="1524000"/>
          <p14:tracePt t="98283" x="6369050" y="1555750"/>
          <p14:tracePt t="98300" x="6388100" y="1631950"/>
          <p14:tracePt t="98316" x="6388100" y="1689100"/>
          <p14:tracePt t="98333" x="6388100" y="1758950"/>
          <p14:tracePt t="98350" x="6388100" y="1828800"/>
          <p14:tracePt t="98366" x="6381750" y="1885950"/>
          <p14:tracePt t="98383" x="6356350" y="1955800"/>
          <p14:tracePt t="98400" x="6318250" y="2025650"/>
          <p14:tracePt t="98404" x="6305550" y="2044700"/>
          <p14:tracePt t="98416" x="6286500" y="2070100"/>
          <p14:tracePt t="98433" x="6267450" y="2108200"/>
          <p14:tracePt t="98437" x="6267450" y="2120900"/>
          <p14:tracePt t="98450" x="6261100" y="2120900"/>
          <p14:tracePt t="98467" x="6242050" y="2139950"/>
          <p14:tracePt t="98483" x="6203950" y="2152650"/>
          <p14:tracePt t="98501" x="6165850" y="2165350"/>
          <p14:tracePt t="98516" x="6140450" y="2171700"/>
          <p14:tracePt t="98533" x="6108700" y="2178050"/>
          <p14:tracePt t="98550" x="6102350" y="2184400"/>
          <p14:tracePt t="98567" x="6089650" y="2190750"/>
          <p14:tracePt t="98597" x="6089650" y="2203450"/>
          <p14:tracePt t="98605" x="6121400" y="2209800"/>
          <p14:tracePt t="98617" x="6216650" y="2228850"/>
          <p14:tracePt t="98633" x="6457950" y="2228850"/>
          <p14:tracePt t="98637" x="6591300" y="2228850"/>
          <p14:tracePt t="98650" x="6743700" y="2228850"/>
          <p14:tracePt t="98670" x="7073900" y="2228850"/>
          <p14:tracePt t="98683" x="7137400" y="2228850"/>
          <p14:tracePt t="98700" x="7194550" y="2228850"/>
          <p14:tracePt t="98733" x="7200900" y="2235200"/>
          <p14:tracePt t="98750" x="7200900" y="2247900"/>
          <p14:tracePt t="98757" x="7200900" y="2254250"/>
          <p14:tracePt t="98767" x="7194550" y="2254250"/>
          <p14:tracePt t="98783" x="7188200" y="2260600"/>
          <p14:tracePt t="98800" x="7181850" y="2266950"/>
          <p14:tracePt t="98817" x="7181850" y="2273300"/>
          <p14:tracePt t="98925" x="7188200" y="2273300"/>
          <p14:tracePt t="98933" x="7200900" y="2273300"/>
          <p14:tracePt t="98941" x="7219950" y="2273300"/>
          <p14:tracePt t="98950" x="7239000" y="2273300"/>
          <p14:tracePt t="98967" x="7264400" y="2279650"/>
          <p14:tracePt t="98983" x="7302500" y="2279650"/>
          <p14:tracePt t="99000" x="7334250" y="2279650"/>
          <p14:tracePt t="99017" x="7359650" y="2279650"/>
          <p14:tracePt t="99033" x="7385050" y="2279650"/>
          <p14:tracePt t="99398" x="7404100" y="2279650"/>
          <p14:tracePt t="99405" x="7410450" y="2279650"/>
          <p14:tracePt t="99453" x="7416800" y="2279650"/>
          <p14:tracePt t="99502" x="7429500" y="2279650"/>
          <p14:tracePt t="99526" x="7435850" y="2279650"/>
          <p14:tracePt t="99534" x="7442200" y="2279650"/>
          <p14:tracePt t="99542" x="7448550" y="2273300"/>
          <p14:tracePt t="99556" x="7493000" y="2273300"/>
          <p14:tracePt t="99573" x="7600950" y="2273300"/>
          <p14:tracePt t="99589" x="7880350" y="2273300"/>
          <p14:tracePt t="99606" x="8420100" y="2273300"/>
          <p14:tracePt t="99622" x="9194800" y="2273300"/>
          <p14:tracePt t="99639" x="9690100" y="2273300"/>
          <p14:tracePt t="99656" x="9912350" y="2247900"/>
          <p14:tracePt t="99672" x="9969500" y="2235200"/>
          <p14:tracePt t="99694" x="9975850" y="2228850"/>
          <p14:tracePt t="99710" x="9950450" y="2228850"/>
          <p14:tracePt t="99722" x="9886950" y="2228850"/>
          <p14:tracePt t="99740" x="9810750" y="2228850"/>
          <p14:tracePt t="99743" x="9785350" y="2228850"/>
          <p14:tracePt t="99756" x="9772650" y="2228850"/>
          <p14:tracePt t="99838" x="9759950" y="2228850"/>
          <p14:tracePt t="99846" x="9753600" y="2228850"/>
          <p14:tracePt t="99856" x="9734550" y="2228850"/>
          <p14:tracePt t="99873" x="9696450" y="2228850"/>
          <p14:tracePt t="99890" x="9626600" y="2235200"/>
          <p14:tracePt t="99919" x="9436100" y="2241550"/>
          <p14:tracePt t="99920" x="9340850" y="2241550"/>
          <p14:tracePt t="99924" x="9194800" y="2241550"/>
          <p14:tracePt t="99940" x="8890000" y="2241550"/>
          <p14:tracePt t="99956" x="8801100" y="2241550"/>
          <p14:tracePt t="99973" x="8674100" y="2241550"/>
          <p14:tracePt t="99989" x="8667750" y="2241550"/>
          <p14:tracePt t="100078" x="8667750" y="2235200"/>
          <p14:tracePt t="100181" x="8674100" y="2235200"/>
          <p14:tracePt t="100189" x="8693150" y="2235200"/>
          <p14:tracePt t="100198" x="8731250" y="2235200"/>
          <p14:tracePt t="100206" x="8794750" y="2235200"/>
          <p14:tracePt t="100223" x="8966200" y="2235200"/>
          <p14:tracePt t="100240" x="9175750" y="2235200"/>
          <p14:tracePt t="100256" x="9385300" y="2235200"/>
          <p14:tracePt t="100273" x="9594850" y="2235200"/>
          <p14:tracePt t="100290" x="9766300" y="2235200"/>
          <p14:tracePt t="100296" x="9829800" y="2235200"/>
          <p14:tracePt t="100307" x="9874250" y="2235200"/>
          <p14:tracePt t="100324" x="9937750" y="2235200"/>
          <p14:tracePt t="100341" x="9963150" y="2235200"/>
          <p14:tracePt t="100356" x="9982200" y="2235200"/>
          <p14:tracePt t="100358" x="9994900" y="2235200"/>
          <p14:tracePt t="100373" x="10033000" y="2247900"/>
          <p14:tracePt t="100390" x="10077450" y="2247900"/>
          <p14:tracePt t="100407" x="10134600" y="2247900"/>
          <p14:tracePt t="100423" x="10191750" y="2254250"/>
          <p14:tracePt t="100440" x="10267950" y="2254250"/>
          <p14:tracePt t="100446" x="10312400" y="2254250"/>
          <p14:tracePt t="100457" x="10350500" y="2254250"/>
          <p14:tracePt t="100473" x="10471150" y="2254250"/>
          <p14:tracePt t="100479" x="10534650" y="2254250"/>
          <p14:tracePt t="100490" x="10579100" y="2254250"/>
          <p14:tracePt t="100507" x="10655300" y="2254250"/>
          <p14:tracePt t="100512" x="10674350" y="2254250"/>
          <p14:tracePt t="100525" x="10699750" y="2254250"/>
          <p14:tracePt t="100630" x="10706100" y="2254250"/>
          <p14:tracePt t="100638" x="10725150" y="2254250"/>
          <p14:tracePt t="100647" x="10756900" y="2254250"/>
          <p14:tracePt t="100657" x="10788650" y="2254250"/>
          <p14:tracePt t="100674" x="10877550" y="2254250"/>
          <p14:tracePt t="100690" x="10960100" y="2254250"/>
          <p14:tracePt t="100695" x="10991850" y="2254250"/>
          <p14:tracePt t="100709" x="11010900" y="2254250"/>
          <p14:tracePt t="100711" x="11029950" y="2254250"/>
          <p14:tracePt t="100774" x="11036300" y="2260600"/>
          <p14:tracePt t="101335" x="11010900" y="2260600"/>
          <p14:tracePt t="101342" x="10934700" y="2241550"/>
          <p14:tracePt t="101351" x="10839450" y="2222500"/>
          <p14:tracePt t="101359" x="10744200" y="2216150"/>
          <p14:tracePt t="101376" x="10483850" y="2178050"/>
          <p14:tracePt t="101393" x="10083800" y="2165350"/>
          <p14:tracePt t="101409" x="9740900" y="2120900"/>
          <p14:tracePt t="101426" x="9556750" y="2089150"/>
          <p14:tracePt t="101431" x="9525000" y="2082800"/>
          <p14:tracePt t="101470" x="9518650" y="2082800"/>
          <p14:tracePt t="101639" x="9518650" y="2076450"/>
          <p14:tracePt t="102128" x="9531350" y="2063750"/>
          <p14:tracePt t="102134" x="9537700" y="2063750"/>
          <p14:tracePt t="102143" x="9563100" y="2063750"/>
          <p14:tracePt t="102153" x="9588500" y="2063750"/>
          <p14:tracePt t="102169" x="9626600" y="2063750"/>
          <p14:tracePt t="102186" x="9683750" y="2063750"/>
          <p14:tracePt t="102202" x="9740900" y="2063750"/>
          <p14:tracePt t="102219" x="9779000" y="2063750"/>
          <p14:tracePt t="102236" x="9798050" y="2063750"/>
          <p14:tracePt t="102447" x="9823450" y="2063750"/>
          <p14:tracePt t="102454" x="9861550" y="2063750"/>
          <p14:tracePt t="102463" x="9899650" y="2051050"/>
          <p14:tracePt t="102472" x="9937750" y="2051050"/>
          <p14:tracePt t="102489" x="10013950" y="2044700"/>
          <p14:tracePt t="102506" x="10077450" y="2025650"/>
          <p14:tracePt t="102522" x="10102850" y="2025650"/>
          <p14:tracePt t="102539" x="10109200" y="2025650"/>
          <p14:tracePt t="102608" x="10102850" y="2025650"/>
          <p14:tracePt t="102615" x="10090150" y="2025650"/>
          <p14:tracePt t="102815" x="10083800" y="2025650"/>
          <p14:tracePt t="102823" x="10071100" y="2032000"/>
          <p14:tracePt t="102847" x="10064750" y="2032000"/>
          <p14:tracePt t="102864" x="10058400" y="2032000"/>
          <p14:tracePt t="102920" x="10052050" y="2032000"/>
          <p14:tracePt t="102944" x="10039350" y="2032000"/>
          <p14:tracePt t="102960" x="10033000" y="2032000"/>
          <p14:tracePt t="102975" x="10013950" y="2032000"/>
          <p14:tracePt t="102982" x="10007600" y="2032000"/>
          <p14:tracePt t="102990" x="10001250" y="2032000"/>
          <p14:tracePt t="103006" x="9988550" y="2032000"/>
          <p14:tracePt t="103119" x="10026650" y="2032000"/>
          <p14:tracePt t="103134" x="10083800" y="2032000"/>
          <p14:tracePt t="103136" x="10128250" y="2032000"/>
          <p14:tracePt t="103144" x="10166350" y="2032000"/>
          <p14:tracePt t="103157" x="10267950" y="2032000"/>
          <p14:tracePt t="103174" x="10306050" y="2032000"/>
          <p14:tracePt t="103190" x="10369550" y="2032000"/>
          <p14:tracePt t="103207" x="10375900" y="2032000"/>
          <p14:tracePt t="103720" x="10401300" y="2032000"/>
          <p14:tracePt t="103727" x="10433050" y="2032000"/>
          <p14:tracePt t="103738" x="10464800" y="2032000"/>
          <p14:tracePt t="103755" x="10553700" y="2032000"/>
          <p14:tracePt t="103762" x="10598150" y="2032000"/>
          <p14:tracePt t="103771" x="10604500" y="2032000"/>
          <p14:tracePt t="103788" x="10623550" y="2025650"/>
          <p14:tracePt t="104080" x="10617200" y="2025650"/>
          <p14:tracePt t="104088" x="10598150" y="2025650"/>
          <p14:tracePt t="104096" x="10579100" y="2025650"/>
          <p14:tracePt t="104105" x="10553700" y="2025650"/>
          <p14:tracePt t="104122" x="10534650" y="2025650"/>
          <p14:tracePt t="104139" x="10521950" y="2032000"/>
          <p14:tracePt t="104155" x="10515600" y="2032000"/>
          <p14:tracePt t="104809" x="10521950" y="2025650"/>
          <p14:tracePt t="104896" x="10528300" y="2025650"/>
          <p14:tracePt t="104904" x="10534650" y="2025650"/>
          <p14:tracePt t="104917" x="10541000" y="2025650"/>
          <p14:tracePt t="104945" x="10566400" y="2025650"/>
          <p14:tracePt t="104990" x="10572750" y="2025650"/>
          <p14:tracePt t="105031" x="10572750" y="2032000"/>
          <p14:tracePt t="105064" x="10566400" y="2038350"/>
          <p14:tracePt t="105232" x="10547350" y="2038350"/>
          <p14:tracePt t="105240" x="10502900" y="2051050"/>
          <p14:tracePt t="105249" x="10420350" y="2063750"/>
          <p14:tracePt t="105257" x="10287000" y="2076450"/>
          <p14:tracePt t="105274" x="9855200" y="2120900"/>
          <p14:tracePt t="105290" x="9277350" y="2190750"/>
          <p14:tracePt t="105307" x="8636000" y="2266950"/>
          <p14:tracePt t="105324" x="7994650" y="2324100"/>
          <p14:tracePt t="105340" x="7327900" y="2336800"/>
          <p14:tracePt t="105344" x="6978650" y="2349500"/>
          <p14:tracePt t="105357" x="6635750" y="2349500"/>
          <p14:tracePt t="105374" x="5988050" y="2349500"/>
          <p14:tracePt t="105377" x="5740400" y="2387600"/>
          <p14:tracePt t="105390" x="5575300" y="2413000"/>
          <p14:tracePt t="105407" x="5270500" y="2501900"/>
          <p14:tracePt t="105424" x="5187950" y="2540000"/>
          <p14:tracePt t="105440" x="5143500" y="2571750"/>
          <p14:tracePt t="105457" x="5124450" y="2584450"/>
          <p14:tracePt t="105474" x="5118100" y="2597150"/>
          <p14:tracePt t="105490" x="5099050" y="2609850"/>
          <p14:tracePt t="105507" x="5080000" y="2622550"/>
          <p14:tracePt t="105524" x="5060950" y="2622550"/>
          <p14:tracePt t="105529" x="5048250" y="2628900"/>
          <p14:tracePt t="105600" x="5035550" y="2628900"/>
          <p14:tracePt t="105610" x="5016500" y="2641600"/>
          <p14:tracePt t="105619" x="4984750" y="2654300"/>
          <p14:tracePt t="105624" x="4946650" y="2660650"/>
          <p14:tracePt t="105641" x="4889500" y="2686050"/>
          <p14:tracePt t="105657" x="4813300" y="2724150"/>
          <p14:tracePt t="105674" x="4743450" y="2762250"/>
          <p14:tracePt t="105682" x="4705350" y="2781300"/>
          <p14:tracePt t="105691" x="4667250" y="2787650"/>
          <p14:tracePt t="105707" x="4546600" y="2819400"/>
          <p14:tracePt t="105724" x="4406900" y="2863850"/>
          <p14:tracePt t="105741" x="4254500" y="2908300"/>
          <p14:tracePt t="105745" x="4184650" y="2921000"/>
          <p14:tracePt t="105758" x="4121150" y="2921000"/>
          <p14:tracePt t="105776" x="3975100" y="2946400"/>
          <p14:tracePt t="105779" x="3886200" y="2946400"/>
          <p14:tracePt t="105793" x="3835400" y="2946400"/>
          <p14:tracePt t="105795" x="3771900" y="2946400"/>
          <p14:tracePt t="105807" x="3727450" y="2946400"/>
          <p14:tracePt t="105824" x="3721100" y="2946400"/>
          <p14:tracePt t="105903" x="3714750" y="2946400"/>
          <p14:tracePt t="105919" x="3708400" y="2946400"/>
          <p14:tracePt t="105928" x="3702050" y="2946400"/>
          <p14:tracePt t="105935" x="3695700" y="2946400"/>
          <p14:tracePt t="105944" x="3683000" y="2946400"/>
          <p14:tracePt t="105960" x="3663950" y="2946400"/>
          <p14:tracePt t="105976" x="3644900" y="2946400"/>
          <p14:tracePt t="105990" x="3638550" y="2946400"/>
          <p14:tracePt t="106007" x="3619500" y="2946400"/>
          <p14:tracePt t="106024" x="3613150" y="2952750"/>
          <p14:tracePt t="106056" x="3606800" y="2952750"/>
          <p14:tracePt t="106064" x="3600450" y="2952750"/>
          <p14:tracePt t="106074" x="3594100" y="2952750"/>
          <p14:tracePt t="106091" x="3568700" y="2952750"/>
          <p14:tracePt t="106177" x="3562350" y="2946400"/>
          <p14:tracePt t="106817" x="3556000" y="2940050"/>
          <p14:tracePt t="106834" x="3549650" y="2940050"/>
          <p14:tracePt t="106849" x="3536950" y="2940050"/>
          <p14:tracePt t="106969" x="3524250" y="2933700"/>
          <p14:tracePt t="106977" x="3524250" y="2927350"/>
          <p14:tracePt t="106993" x="3517900" y="2927350"/>
          <p14:tracePt t="107001" x="3511550" y="2927350"/>
          <p14:tracePt t="107015" x="3492500" y="2927350"/>
          <p14:tracePt t="107032" x="3473450" y="2927350"/>
          <p14:tracePt t="107049" x="3441700" y="2927350"/>
          <p14:tracePt t="107066" x="3416300" y="2927350"/>
          <p14:tracePt t="107113" x="3409950" y="2927350"/>
          <p14:tracePt t="107233" x="3403600" y="2921000"/>
          <p14:tracePt t="107241" x="3409950" y="2914650"/>
          <p14:tracePt t="107249" x="3441700" y="2908300"/>
          <p14:tracePt t="107266" x="3517900" y="2895600"/>
          <p14:tracePt t="107283" x="3651250" y="2889250"/>
          <p14:tracePt t="107300" x="3810000" y="2889250"/>
          <p14:tracePt t="107316" x="3956050" y="2889250"/>
          <p14:tracePt t="107333" x="4038600" y="2889250"/>
          <p14:tracePt t="107338" x="4064000" y="2889250"/>
          <p14:tracePt t="107350" x="4076700" y="2889250"/>
          <p14:tracePt t="107366" x="4083050" y="2889250"/>
          <p14:tracePt t="107425" x="4089400" y="2889250"/>
          <p14:tracePt t="107433" x="4095750" y="2889250"/>
          <p14:tracePt t="107441" x="4102100" y="2889250"/>
          <p14:tracePt t="107449" x="4108450" y="2889250"/>
          <p14:tracePt t="107466" x="4114800" y="2889250"/>
          <p14:tracePt t="107657" x="4121150" y="2889250"/>
          <p14:tracePt t="107665" x="4140200" y="2889250"/>
          <p14:tracePt t="107674" x="4171950" y="2889250"/>
          <p14:tracePt t="107688" x="4222750" y="2889250"/>
          <p14:tracePt t="107705" x="4273550" y="2889250"/>
          <p14:tracePt t="107722" x="4337050" y="2889250"/>
          <p14:tracePt t="107738" x="4419600" y="2889250"/>
          <p14:tracePt t="107755" x="4495800" y="2895600"/>
          <p14:tracePt t="107772" x="4546600" y="2901950"/>
          <p14:tracePt t="107779" x="4565650" y="2901950"/>
          <p14:tracePt t="107789" x="4572000" y="2901950"/>
          <p14:tracePt t="107805" x="4578350" y="2901950"/>
          <p14:tracePt t="107822" x="4584700" y="2901950"/>
          <p14:tracePt t="107839" x="4591050" y="2901950"/>
          <p14:tracePt t="107881" x="4603750" y="2901950"/>
          <p14:tracePt t="107889" x="4610100" y="2901950"/>
          <p14:tracePt t="107914" x="4616450" y="2901950"/>
          <p14:tracePt t="107937" x="4629150" y="2895600"/>
          <p14:tracePt t="107944" x="4635500" y="2895600"/>
          <p14:tracePt t="107955" x="4660900" y="2889250"/>
          <p14:tracePt t="107972" x="4692650" y="2882900"/>
          <p14:tracePt t="107988" x="4724400" y="2863850"/>
          <p14:tracePt t="108005" x="4756150" y="2851150"/>
          <p14:tracePt t="108023" x="4762500" y="2851150"/>
          <p14:tracePt t="108039" x="4775200" y="2838450"/>
          <p14:tracePt t="108057" x="4781550" y="2832100"/>
          <p14:tracePt t="108073" x="4800600" y="2813050"/>
          <p14:tracePt t="108089" x="4813300" y="2794000"/>
          <p14:tracePt t="108105" x="4819650" y="2787650"/>
          <p14:tracePt t="108107" x="4826000" y="2781300"/>
          <p14:tracePt t="108122" x="4832350" y="2749550"/>
          <p14:tracePt t="108139" x="4832350" y="2717800"/>
          <p14:tracePt t="108156" x="4832350" y="2711450"/>
          <p14:tracePt t="108172" x="4832350" y="2705100"/>
          <p14:tracePt t="108241" x="4832350" y="2692400"/>
          <p14:tracePt t="108266" x="4832350" y="2686050"/>
          <p14:tracePt t="108474" x="4832350" y="2673350"/>
          <p14:tracePt t="108482" x="4832350" y="2667000"/>
          <p14:tracePt t="108490" x="4832350" y="2660650"/>
          <p14:tracePt t="108610" x="4826000" y="2660650"/>
          <p14:tracePt t="108619" x="4826000" y="2673350"/>
          <p14:tracePt t="108625" x="4813300" y="2698750"/>
          <p14:tracePt t="108635" x="4794250" y="2736850"/>
          <p14:tracePt t="108649" x="4775200" y="2806700"/>
          <p14:tracePt t="108666" x="4743450" y="2863850"/>
          <p14:tracePt t="108682" x="4718050" y="2921000"/>
          <p14:tracePt t="108699" x="4711700" y="2940050"/>
          <p14:tracePt t="108716" x="4711700" y="2952750"/>
          <p14:tracePt t="108904" x="4711700" y="2959100"/>
          <p14:tracePt t="108914" x="4711700" y="2965450"/>
          <p14:tracePt t="108930" x="4711700" y="2984500"/>
          <p14:tracePt t="108936" x="4711700" y="2990850"/>
          <p14:tracePt t="108944" x="4711700" y="3009900"/>
          <p14:tracePt t="108961" x="4711700" y="3035300"/>
          <p14:tracePt t="108977" x="4711700" y="3060700"/>
          <p14:tracePt t="108994" x="4711700" y="3073400"/>
          <p14:tracePt t="109011" x="4711700" y="3079750"/>
          <p14:tracePt t="109033" x="4705350" y="3092450"/>
          <p14:tracePt t="109133" x="4692650" y="3092450"/>
          <p14:tracePt t="109138" x="4679950" y="3092450"/>
          <p14:tracePt t="109147" x="4660900" y="3092450"/>
          <p14:tracePt t="109162" x="4603750" y="3086100"/>
          <p14:tracePt t="109178" x="4546600" y="3079750"/>
          <p14:tracePt t="109195" x="4476750" y="3073400"/>
          <p14:tracePt t="109211" x="4400550" y="3060700"/>
          <p14:tracePt t="109228" x="4318000" y="3041650"/>
          <p14:tracePt t="109245" x="4248150" y="3041650"/>
          <p14:tracePt t="109261" x="4222750" y="3041650"/>
          <p14:tracePt t="109355" x="4210050" y="3041650"/>
          <p14:tracePt t="109370" x="4203700" y="3041650"/>
          <p14:tracePt t="109402" x="4197350" y="3048000"/>
          <p14:tracePt t="109410" x="4191000" y="3054350"/>
          <p14:tracePt t="109418" x="4184650" y="3060700"/>
          <p14:tracePt t="109428" x="4178300" y="3073400"/>
          <p14:tracePt t="109445" x="4159250" y="3098800"/>
          <p14:tracePt t="109462" x="4140200" y="3117850"/>
          <p14:tracePt t="109478" x="4133850" y="3130550"/>
          <p14:tracePt t="109495" x="4127500" y="3136900"/>
          <p14:tracePt t="109531" x="4121150" y="3136900"/>
          <p14:tracePt t="109538" x="4108450" y="3136900"/>
          <p14:tracePt t="109546" x="4089400" y="3136900"/>
          <p14:tracePt t="109561" x="4051300" y="3136900"/>
          <p14:tracePt t="109578" x="4038600" y="3136900"/>
          <p14:tracePt t="109949" x="4025900" y="3143250"/>
          <p14:tracePt t="109964" x="4019550" y="3143250"/>
          <p14:tracePt t="109970" x="4013200" y="3155950"/>
          <p14:tracePt t="109980" x="3994150" y="3155950"/>
          <p14:tracePt t="109991" x="3987800" y="3155950"/>
          <p14:tracePt t="110009" x="3975100" y="3155950"/>
          <p14:tracePt t="110024" x="3968750" y="3162300"/>
          <p14:tracePt t="110363" x="3962400" y="3162300"/>
          <p14:tracePt t="110379" x="3956050" y="3168650"/>
          <p14:tracePt t="110395" x="3943350" y="3168650"/>
          <p14:tracePt t="110402" x="3937000" y="3175000"/>
          <p14:tracePt t="110411" x="3937000" y="3181350"/>
          <p14:tracePt t="110427" x="3930650" y="3181350"/>
          <p14:tracePt t="110443" x="3924300" y="3187700"/>
          <p14:tracePt t="110467" x="3917950" y="3187700"/>
          <p14:tracePt t="110491" x="3911600" y="3194050"/>
          <p14:tracePt t="110498" x="3905250" y="3200400"/>
          <p14:tracePt t="110722" x="3905250" y="3206750"/>
          <p14:tracePt t="110730" x="3917950" y="3206750"/>
          <p14:tracePt t="110738" x="3924300" y="3206750"/>
          <p14:tracePt t="110754" x="3937000" y="3213100"/>
          <p14:tracePt t="110771" x="3956050" y="3219450"/>
          <p14:tracePt t="110788" x="3962400" y="3219450"/>
          <p14:tracePt t="110805" x="3975100" y="3219450"/>
          <p14:tracePt t="110821" x="3987800" y="3219450"/>
          <p14:tracePt t="110838" x="3994150" y="3219450"/>
          <p14:tracePt t="110855" x="4013200" y="3225800"/>
          <p14:tracePt t="110947" x="4019550" y="3225800"/>
          <p14:tracePt t="110963" x="4025900" y="3225800"/>
          <p14:tracePt t="110979" x="4032250" y="3225800"/>
          <p14:tracePt t="110995" x="4038600" y="3225800"/>
          <p14:tracePt t="111010" x="4044950" y="3225800"/>
          <p14:tracePt t="111043" x="4057650" y="3225800"/>
          <p14:tracePt t="111050" x="4064000" y="3225800"/>
          <p14:tracePt t="111091" x="4070350" y="3225800"/>
          <p14:tracePt t="111123" x="4083050" y="3225800"/>
          <p14:tracePt t="111139" x="4095750" y="3232150"/>
          <p14:tracePt t="111150" x="4114800" y="3232150"/>
          <p14:tracePt t="111163" x="4140200" y="3238500"/>
          <p14:tracePt t="111172" x="4146550" y="3238500"/>
          <p14:tracePt t="111188" x="4197350" y="3238500"/>
          <p14:tracePt t="111205" x="4235450" y="3238500"/>
          <p14:tracePt t="111222" x="4305300" y="3257550"/>
          <p14:tracePt t="111238" x="4381500" y="3263900"/>
          <p14:tracePt t="111244" x="4425950" y="3270250"/>
          <p14:tracePt t="111255" x="4457700" y="3270250"/>
          <p14:tracePt t="111272" x="4559300" y="3295650"/>
          <p14:tracePt t="111276" x="4635500" y="3302000"/>
          <p14:tracePt t="111289" x="4679950" y="3308350"/>
          <p14:tracePt t="111292" x="4743450" y="3308350"/>
          <p14:tracePt t="111306" x="4851400" y="3327400"/>
          <p14:tracePt t="111322" x="4927600" y="3327400"/>
          <p14:tracePt t="111338" x="5003800" y="3327400"/>
          <p14:tracePt t="111355" x="5060950" y="3327400"/>
          <p14:tracePt t="111372" x="5099050" y="3327400"/>
          <p14:tracePt t="111389" x="5143500" y="3327400"/>
          <p14:tracePt t="111405" x="5175250" y="3327400"/>
          <p14:tracePt t="111422" x="5200650" y="3327400"/>
          <p14:tracePt t="111439" x="5245100" y="3327400"/>
          <p14:tracePt t="111444" x="5264150" y="3333750"/>
          <p14:tracePt t="111455" x="5283200" y="3333750"/>
          <p14:tracePt t="111472" x="5295900" y="3333750"/>
          <p14:tracePt t="111539" x="5308600" y="3333750"/>
          <p14:tracePt t="111714" x="5327650" y="3333750"/>
          <p14:tracePt t="111724" x="5346700" y="3333750"/>
          <p14:tracePt t="111731" x="5372100" y="3333750"/>
          <p14:tracePt t="111739" x="5397500" y="3327400"/>
          <p14:tracePt t="111755" x="5441950" y="3321050"/>
          <p14:tracePt t="111772" x="5480050" y="3302000"/>
          <p14:tracePt t="111789" x="5492750" y="3295650"/>
          <p14:tracePt t="111806" x="5499100" y="3295650"/>
          <p14:tracePt t="112042" x="5499100" y="3276600"/>
          <p14:tracePt t="112050" x="5499100" y="3270250"/>
          <p14:tracePt t="112066" x="5486400" y="3244850"/>
          <p14:tracePt t="112082" x="5480050" y="3232150"/>
          <p14:tracePt t="112090" x="5473700" y="3213100"/>
          <p14:tracePt t="112100" x="5467350" y="3206750"/>
          <p14:tracePt t="112116" x="5461000" y="3200400"/>
          <p14:tracePt t="112532" x="5454650" y="3194050"/>
          <p14:tracePt t="112539" x="5441950" y="3194050"/>
          <p14:tracePt t="112547" x="5410200" y="3194050"/>
          <p14:tracePt t="112557" x="5378450" y="3194050"/>
          <p14:tracePt t="112573" x="5321300" y="3194050"/>
          <p14:tracePt t="112579" x="5289550" y="3194050"/>
          <p14:tracePt t="112590" x="5264150" y="3194050"/>
          <p14:tracePt t="112607" x="5213350" y="3194050"/>
          <p14:tracePt t="112623" x="5187950" y="3194050"/>
          <p14:tracePt t="112804" x="5181600" y="3194050"/>
          <p14:tracePt t="112843" x="5168900" y="3194050"/>
          <p14:tracePt t="112852" x="5162550" y="3200400"/>
          <p14:tracePt t="112867" x="5156200" y="3200400"/>
          <p14:tracePt t="112884" x="5143500" y="3206750"/>
          <p14:tracePt t="112892" x="5118100" y="3206750"/>
          <p14:tracePt t="112908" x="5041900" y="3219450"/>
          <p14:tracePt t="112924" x="4895850" y="3219450"/>
          <p14:tracePt t="112940" x="4756150" y="3232150"/>
          <p14:tracePt t="112957" x="4660900" y="3244850"/>
          <p14:tracePt t="112974" x="4603750" y="3257550"/>
          <p14:tracePt t="112990" x="4591050" y="3257550"/>
          <p14:tracePt t="113100" x="4578350" y="3257550"/>
          <p14:tracePt t="113108" x="4565650" y="3257550"/>
          <p14:tracePt t="113116" x="4552950" y="3257550"/>
          <p14:tracePt t="113124" x="4540250" y="3257550"/>
          <p14:tracePt t="113141" x="4502150" y="3263900"/>
          <p14:tracePt t="113157" x="4438650" y="3263900"/>
          <p14:tracePt t="113174" x="4362450" y="3263900"/>
          <p14:tracePt t="113191" x="4273550" y="3263900"/>
          <p14:tracePt t="113199" x="4241800" y="3263900"/>
          <p14:tracePt t="113207" x="4222750" y="3263900"/>
          <p14:tracePt t="113224" x="4197350" y="3263900"/>
          <p14:tracePt t="113232" x="4184650" y="3263900"/>
          <p14:tracePt t="113388" x="4178300" y="3251200"/>
          <p14:tracePt t="113492" x="4171950" y="3251200"/>
          <p14:tracePt t="113501" x="4152900" y="3238500"/>
          <p14:tracePt t="113508" x="4152900" y="3232150"/>
          <p14:tracePt t="116773" x="4121150" y="3232150"/>
          <p14:tracePt t="116781" x="4108450" y="3232150"/>
          <p14:tracePt t="116792" x="4095750" y="3232150"/>
          <p14:tracePt t="116845" x="4089400" y="3232150"/>
          <p14:tracePt t="116853" x="4083050" y="3232150"/>
          <p14:tracePt t="116862" x="4076700" y="3232150"/>
          <p14:tracePt t="116875" x="4070350" y="3232150"/>
          <p14:tracePt t="116891" x="4057650" y="3232150"/>
          <p14:tracePt t="116908" x="4044950" y="3232150"/>
          <p14:tracePt t="117020" x="4044950" y="3238500"/>
          <p14:tracePt t="117029" x="4044950" y="3244850"/>
          <p14:tracePt t="117189" x="4051300" y="3244850"/>
          <p14:tracePt t="117198" x="4076700" y="3244850"/>
          <p14:tracePt t="117214" x="4159250" y="3244850"/>
          <p14:tracePt t="117231" x="4305300" y="3244850"/>
          <p14:tracePt t="117247" x="4445000" y="3244850"/>
          <p14:tracePt t="117264" x="4584700" y="3244850"/>
          <p14:tracePt t="117281" x="4679950" y="3244850"/>
          <p14:tracePt t="117297" x="4826000" y="3244850"/>
          <p14:tracePt t="117314" x="5003800" y="3244850"/>
          <p14:tracePt t="117319" x="5099050" y="3244850"/>
          <p14:tracePt t="117332" x="5207000" y="3244850"/>
          <p14:tracePt t="117348" x="5416550" y="3244850"/>
          <p14:tracePt t="117352" x="5524500" y="3244850"/>
          <p14:tracePt t="117364" x="5721350" y="3213100"/>
          <p14:tracePt t="117381" x="5924550" y="3175000"/>
          <p14:tracePt t="117397" x="6127750" y="3143250"/>
          <p14:tracePt t="117414" x="6280150" y="3124200"/>
          <p14:tracePt t="117431" x="6438900" y="3111500"/>
          <p14:tracePt t="117448" x="6546850" y="3092450"/>
          <p14:tracePt t="117464" x="6635750" y="3079750"/>
          <p14:tracePt t="117481" x="6743700" y="3060700"/>
          <p14:tracePt t="117486" x="6813550" y="3054350"/>
          <p14:tracePt t="117498" x="6877050" y="3048000"/>
          <p14:tracePt t="117514" x="7054850" y="3048000"/>
          <p14:tracePt t="117517" x="7169150" y="3048000"/>
          <p14:tracePt t="117533" x="7283450" y="3035300"/>
          <p14:tracePt t="117549" x="7715250" y="2997200"/>
          <p14:tracePt t="117564" x="8045450" y="2940050"/>
          <p14:tracePt t="117581" x="8312150" y="2901950"/>
          <p14:tracePt t="117597" x="8489950" y="2901950"/>
          <p14:tracePt t="117614" x="8572500" y="2901950"/>
          <p14:tracePt t="117631" x="8616950" y="2901950"/>
          <p14:tracePt t="117647" x="8623300" y="2901950"/>
          <p14:tracePt t="117813" x="8648700" y="2895600"/>
          <p14:tracePt t="117821" x="8699500" y="2889250"/>
          <p14:tracePt t="117831" x="8756650" y="2889250"/>
          <p14:tracePt t="117848" x="8826500" y="2908300"/>
          <p14:tracePt t="117864" x="8858250" y="2927350"/>
          <p14:tracePt t="117881" x="8890000" y="2997200"/>
          <p14:tracePt t="117898" x="8902700" y="3067050"/>
          <p14:tracePt t="117903" x="8902700" y="3073400"/>
          <p14:tracePt t="117914" x="8890000" y="3086100"/>
          <p14:tracePt t="117931" x="8858250" y="3098800"/>
          <p14:tracePt t="118134" x="8858250" y="3111500"/>
          <p14:tracePt t="118142" x="8864600" y="3117850"/>
          <p14:tracePt t="118150" x="8864600" y="3136900"/>
          <p14:tracePt t="118159" x="8858250" y="3143250"/>
          <p14:tracePt t="118176" x="8845550" y="3155950"/>
          <p14:tracePt t="118192" x="8820150" y="3155950"/>
          <p14:tracePt t="118209" x="8788400" y="3162300"/>
          <p14:tracePt t="118225" x="8782050" y="3162300"/>
          <p14:tracePt t="118242" x="8769350" y="3168650"/>
          <p14:tracePt t="118247" x="8756650" y="3181350"/>
          <p14:tracePt t="118265" x="8750300" y="3181350"/>
          <p14:tracePt t="118275" x="8743950" y="3181350"/>
          <p14:tracePt t="118292" x="8705850" y="3181350"/>
          <p14:tracePt t="118309" x="8667750" y="3181350"/>
          <p14:tracePt t="118325" x="8610600" y="3181350"/>
          <p14:tracePt t="118342" x="8553450" y="3181350"/>
          <p14:tracePt t="118359" x="8515350" y="3187700"/>
          <p14:tracePt t="118375" x="8458200" y="3194050"/>
          <p14:tracePt t="118393" x="8401050" y="3194050"/>
          <p14:tracePt t="118409" x="8369300" y="3194050"/>
          <p14:tracePt t="118426" x="8337550" y="3194050"/>
          <p14:tracePt t="118442" x="8318500" y="3194050"/>
          <p14:tracePt t="118459" x="8305800" y="3175000"/>
          <p14:tracePt t="118462" x="8286750" y="3168650"/>
          <p14:tracePt t="118476" x="8261350" y="3149600"/>
          <p14:tracePt t="118492" x="8223250" y="3130550"/>
          <p14:tracePt t="118509" x="8185150" y="3117850"/>
          <p14:tracePt t="118526" x="8140700" y="3092450"/>
          <p14:tracePt t="118542" x="8115300" y="3086100"/>
          <p14:tracePt t="118559" x="8083550" y="3073400"/>
          <p14:tracePt t="118576" x="8077200" y="3067050"/>
          <p14:tracePt t="118593" x="8070850" y="3067050"/>
          <p14:tracePt t="118822" x="8032750" y="3060700"/>
          <p14:tracePt t="118831" x="7975600" y="3054350"/>
          <p14:tracePt t="118841" x="7956550" y="3048000"/>
          <p14:tracePt t="118851" x="7950200" y="3041650"/>
          <p14:tracePt t="118886" x="7962900" y="3041650"/>
          <p14:tracePt t="118894" x="8026400" y="3041650"/>
          <p14:tracePt t="118904" x="8102600" y="3054350"/>
          <p14:tracePt t="118917" x="8299450" y="3117850"/>
          <p14:tracePt t="118934" x="8502650" y="3181350"/>
          <p14:tracePt t="118951" x="8718550" y="3213100"/>
          <p14:tracePt t="118967" x="8915400" y="3238500"/>
          <p14:tracePt t="118984" x="9093200" y="3238500"/>
          <p14:tracePt t="119001" x="9188450" y="3238500"/>
          <p14:tracePt t="119017" x="9213850" y="3238500"/>
          <p14:tracePt t="119151" x="9245600" y="3238500"/>
          <p14:tracePt t="119158" x="9277350" y="3238500"/>
          <p14:tracePt t="119168" x="9334500" y="3238500"/>
          <p14:tracePt t="119184" x="9493250" y="3206750"/>
          <p14:tracePt t="119201" x="9715500" y="3130550"/>
          <p14:tracePt t="119218" x="9969500" y="3028950"/>
          <p14:tracePt t="119234" x="10109200" y="2971800"/>
          <p14:tracePt t="119240" x="10166350" y="2940050"/>
          <p14:tracePt t="119251" x="10191750" y="2927350"/>
          <p14:tracePt t="119269" x="10204450" y="2914650"/>
          <p14:tracePt t="119274" x="10210800" y="2908300"/>
          <p14:tracePt t="119290" x="10210800" y="2889250"/>
          <p14:tracePt t="119307" x="10210800" y="2863850"/>
          <p14:tracePt t="119313" x="10210800" y="2838450"/>
          <p14:tracePt t="119327" x="10210800" y="2806700"/>
          <p14:tracePt t="119334" x="10210800" y="2794000"/>
          <p14:tracePt t="119351" x="10191750" y="2774950"/>
          <p14:tracePt t="119368" x="10179050" y="2755900"/>
          <p14:tracePt t="119384" x="10172700" y="2755900"/>
          <p14:tracePt t="119401" x="10172700" y="2749550"/>
          <p14:tracePt t="119430" x="10172700" y="2743200"/>
          <p14:tracePt t="119440" x="10172700" y="2736850"/>
          <p14:tracePt t="119451" x="10172700" y="2730500"/>
          <p14:tracePt t="119470" x="10172700" y="2711450"/>
          <p14:tracePt t="119473" x="10172700" y="2698750"/>
          <p14:tracePt t="119487" x="10172700" y="2673350"/>
          <p14:tracePt t="119501" x="10172700" y="2647950"/>
          <p14:tracePt t="119520" x="10172700" y="2641600"/>
          <p14:tracePt t="119559" x="10166350" y="2635250"/>
          <p14:tracePt t="119567" x="10160000" y="2635250"/>
          <p14:tracePt t="119575" x="10153650" y="2641600"/>
          <p14:tracePt t="119585" x="10147300" y="2660650"/>
          <p14:tracePt t="119602" x="10140950" y="2762250"/>
          <p14:tracePt t="119618" x="10140950" y="2901950"/>
          <p14:tracePt t="119622" x="10140950" y="2971800"/>
          <p14:tracePt t="119635" x="10140950" y="3035300"/>
          <p14:tracePt t="119652" x="10140950" y="3155950"/>
          <p14:tracePt t="119656" x="10153650" y="3213100"/>
          <p14:tracePt t="119669" x="10160000" y="3225800"/>
          <p14:tracePt t="119671" x="10172700" y="3263900"/>
          <p14:tracePt t="119686" x="10198100" y="3289300"/>
          <p14:tracePt t="119859" x="10198100" y="3295650"/>
          <p14:tracePt t="119863" x="10172700" y="3295650"/>
          <p14:tracePt t="119873" x="10128250" y="3302000"/>
          <p14:tracePt t="119885" x="10013950" y="3302000"/>
          <p14:tracePt t="119902" x="9956800" y="3302000"/>
          <p14:tracePt t="119918" x="9728200" y="3302000"/>
          <p14:tracePt t="119935" x="9582150" y="3282950"/>
          <p14:tracePt t="119952" x="9467850" y="3270250"/>
          <p14:tracePt t="119976" x="9372600" y="3251200"/>
          <p14:tracePt t="119985" x="9366250" y="3251200"/>
          <p14:tracePt t="120001" x="9347200" y="3251200"/>
          <p14:tracePt t="120018" x="9334500" y="3251200"/>
          <p14:tracePt t="120035" x="9328150" y="3251200"/>
          <p14:tracePt t="120052" x="9309100" y="3251200"/>
          <p14:tracePt t="120056" x="9302750" y="3251200"/>
          <p14:tracePt t="120069" x="9283700" y="3251200"/>
          <p14:tracePt t="120087" x="9264650" y="3251200"/>
          <p14:tracePt t="120103" x="9232900" y="3251200"/>
          <p14:tracePt t="120119" x="9207500" y="3244850"/>
          <p14:tracePt t="120135" x="9194800" y="3244850"/>
          <p14:tracePt t="120152" x="9182100" y="3244850"/>
          <p14:tracePt t="120207" x="9175750" y="3244850"/>
          <p14:tracePt t="120225" x="9169400" y="3244850"/>
          <p14:tracePt t="120231" x="9156700" y="3244850"/>
          <p14:tracePt t="120239" x="9144000" y="3244850"/>
          <p14:tracePt t="120252" x="9124950" y="3244850"/>
          <p14:tracePt t="120269" x="9055100" y="3251200"/>
          <p14:tracePt t="120285" x="9023350" y="3251200"/>
          <p14:tracePt t="120303" x="8966200" y="3257550"/>
          <p14:tracePt t="120319" x="8947150" y="3257550"/>
          <p14:tracePt t="120335" x="8890000" y="3257550"/>
          <p14:tracePt t="120352" x="8763000" y="3257550"/>
          <p14:tracePt t="120368" x="8636000" y="3257550"/>
          <p14:tracePt t="120385" x="8578850" y="3263900"/>
          <p14:tracePt t="120583" x="8572500" y="3263900"/>
          <p14:tracePt t="120672" x="8559800" y="3276600"/>
          <p14:tracePt t="120679" x="8553450" y="3276600"/>
          <p14:tracePt t="120692" x="8534400" y="3276600"/>
          <p14:tracePt t="120709" x="8502650" y="3282950"/>
          <p14:tracePt t="120712" x="8489950" y="3282950"/>
          <p14:tracePt t="120726" x="8451850" y="3289300"/>
          <p14:tracePt t="120742" x="8432800" y="3289300"/>
          <p14:tracePt t="120758" x="8420100" y="3289300"/>
          <p14:tracePt t="120775" x="8413750" y="3295650"/>
          <p14:tracePt t="120792" x="8388350" y="3295650"/>
          <p14:tracePt t="120808" x="8337550" y="3295650"/>
          <p14:tracePt t="120825" x="8248650" y="3295650"/>
          <p14:tracePt t="120842" x="8159750" y="3295650"/>
          <p14:tracePt t="120858" x="8115300" y="3295650"/>
          <p14:tracePt t="120875" x="8089900" y="3295650"/>
          <p14:tracePt t="120953" x="8077200" y="3295650"/>
          <p14:tracePt t="120959" x="8064500" y="3295650"/>
          <p14:tracePt t="120976" x="8039100" y="3295650"/>
          <p14:tracePt t="120983" x="8026400" y="3295650"/>
          <p14:tracePt t="120992" x="8013700" y="3295650"/>
          <p14:tracePt t="121008" x="7994650" y="3295650"/>
          <p14:tracePt t="121025" x="7950200" y="3295650"/>
          <p14:tracePt t="121041" x="7880350" y="3295650"/>
          <p14:tracePt t="121058" x="7759700" y="3276600"/>
          <p14:tracePt t="121075" x="7664450" y="3270250"/>
          <p14:tracePt t="121092" x="7594600" y="3270250"/>
          <p14:tracePt t="121108" x="7575550" y="3270250"/>
          <p14:tracePt t="121520" x="7588250" y="3270250"/>
          <p14:tracePt t="121527" x="7607300" y="3270250"/>
          <p14:tracePt t="121536" x="7626350" y="3270250"/>
          <p14:tracePt t="121545" x="7670800" y="3270250"/>
          <p14:tracePt t="121562" x="7785100" y="3270250"/>
          <p14:tracePt t="121579" x="7956550" y="3270250"/>
          <p14:tracePt t="121586" x="8070850" y="3270250"/>
          <p14:tracePt t="121595" x="8185150" y="3270250"/>
          <p14:tracePt t="121612" x="8540750" y="3270250"/>
          <p14:tracePt t="121617" x="8801100" y="3270250"/>
          <p14:tracePt t="121630" x="9080500" y="3270250"/>
          <p14:tracePt t="121646" x="9988550" y="3251200"/>
          <p14:tracePt t="121662" x="10293350" y="3238500"/>
          <p14:tracePt t="121679" x="10934700" y="3187700"/>
          <p14:tracePt t="121696" x="11137900" y="3187700"/>
          <p14:tracePt t="121712" x="11239500" y="3187700"/>
          <p14:tracePt t="121729" x="11296650" y="3187700"/>
          <p14:tracePt t="121746" x="11341100" y="3187700"/>
          <p14:tracePt t="121762" x="11353800" y="3187700"/>
          <p14:tracePt t="121779" x="11360150" y="3187700"/>
          <p14:tracePt t="121800" x="11366500" y="3187700"/>
          <p14:tracePt t="121817" x="11385550" y="3187700"/>
          <p14:tracePt t="122657" x="11391900" y="3187700"/>
          <p14:tracePt t="123120" x="11385550" y="3187700"/>
          <p14:tracePt t="123128" x="11360150" y="3187700"/>
          <p14:tracePt t="123135" x="11334750" y="3187700"/>
          <p14:tracePt t="123144" x="11322050" y="3187700"/>
          <p14:tracePt t="123161" x="11271250" y="3187700"/>
          <p14:tracePt t="123178" x="11214100" y="3200400"/>
          <p14:tracePt t="123195" x="11125200" y="3200400"/>
          <p14:tracePt t="123211" x="10979150" y="3219450"/>
          <p14:tracePt t="123228" x="10775950" y="3225800"/>
          <p14:tracePt t="123233" x="10674350" y="3232150"/>
          <p14:tracePt t="123245" x="10566400" y="3244850"/>
          <p14:tracePt t="123263" x="10312400" y="3270250"/>
          <p14:tracePt t="123266" x="10198100" y="3289300"/>
          <p14:tracePt t="123279" x="10058400" y="3302000"/>
          <p14:tracePt t="123282" x="9880600" y="3308350"/>
          <p14:tracePt t="123295" x="9410700" y="3365500"/>
          <p14:tracePt t="123311" x="8826500" y="3365500"/>
          <p14:tracePt t="123328" x="8394700" y="3365500"/>
          <p14:tracePt t="123345" x="8172450" y="3365500"/>
          <p14:tracePt t="123362" x="8064500" y="3365500"/>
          <p14:tracePt t="123378" x="8045450" y="3365500"/>
          <p14:tracePt t="123395" x="8039100" y="3365500"/>
          <p14:tracePt t="123456" x="8032750" y="3365500"/>
          <p14:tracePt t="123465" x="8020050" y="3365500"/>
          <p14:tracePt t="123472" x="7994650" y="3365500"/>
          <p14:tracePt t="123483" x="7975600" y="3365500"/>
          <p14:tracePt t="123495" x="7931150" y="3365500"/>
          <p14:tracePt t="123512" x="7912100" y="3365500"/>
          <p14:tracePt t="123529" x="7905750" y="3365500"/>
          <p14:tracePt t="123585" x="7893050" y="3359150"/>
          <p14:tracePt t="123593" x="7886700" y="3352800"/>
          <p14:tracePt t="123601" x="7880350" y="3352800"/>
          <p14:tracePt t="123612" x="7867650" y="3352800"/>
          <p14:tracePt t="123629" x="7848600" y="3352800"/>
          <p14:tracePt t="123633" x="7835900" y="3346450"/>
          <p14:tracePt t="123645" x="7823200" y="3340100"/>
          <p14:tracePt t="123662" x="7816850" y="3333750"/>
          <p14:tracePt t="123679" x="7810500" y="3327400"/>
          <p14:tracePt t="123713" x="7810500" y="3321050"/>
          <p14:tracePt t="123721" x="7797800" y="3308350"/>
          <p14:tracePt t="123737" x="7791450" y="3308350"/>
          <p14:tracePt t="123745" x="7778750" y="3302000"/>
          <p14:tracePt t="123762" x="7766050" y="3295650"/>
          <p14:tracePt t="123779" x="7747000" y="3282950"/>
          <p14:tracePt t="123795" x="7740650" y="3282950"/>
          <p14:tracePt t="123812" x="7734300" y="3276600"/>
          <p14:tracePt t="124136" x="7740650" y="3276600"/>
          <p14:tracePt t="124145" x="7747000" y="3276600"/>
          <p14:tracePt t="124153" x="7778750" y="3276600"/>
          <p14:tracePt t="124161" x="7816850" y="3276600"/>
          <p14:tracePt t="124178" x="7943850" y="3276600"/>
          <p14:tracePt t="124194" x="8128000" y="3276600"/>
          <p14:tracePt t="124211" x="8331200" y="3276600"/>
          <p14:tracePt t="124228" x="8553450" y="3276600"/>
          <p14:tracePt t="124234" x="8648700" y="3276600"/>
          <p14:tracePt t="124245" x="8763000" y="3276600"/>
          <p14:tracePt t="124261" x="9004300" y="3276600"/>
          <p14:tracePt t="124267" x="9118600" y="3276600"/>
          <p14:tracePt t="124279" x="9226550" y="3276600"/>
          <p14:tracePt t="124296" x="9404350" y="3276600"/>
          <p14:tracePt t="124299" x="9467850" y="3276600"/>
          <p14:tracePt t="124312" x="9582150" y="3276600"/>
          <p14:tracePt t="124328" x="9671050" y="3276600"/>
          <p14:tracePt t="124345" x="9734550" y="3276600"/>
          <p14:tracePt t="124361" x="9810750" y="3276600"/>
          <p14:tracePt t="124378" x="9906000" y="3276600"/>
          <p14:tracePt t="124394" x="10013950" y="3276600"/>
          <p14:tracePt t="124411" x="10134600" y="3276600"/>
          <p14:tracePt t="124428" x="10248900" y="3276600"/>
          <p14:tracePt t="124445" x="10363200" y="3276600"/>
          <p14:tracePt t="124449" x="10433050" y="3276600"/>
          <p14:tracePt t="124461" x="10483850" y="3276600"/>
          <p14:tracePt t="124479" x="10572750" y="3270250"/>
          <p14:tracePt t="124482" x="10598150" y="3263900"/>
          <p14:tracePt t="124495" x="10610850" y="3257550"/>
          <p14:tracePt t="124497" x="10617200" y="3257550"/>
          <p14:tracePt t="124511" x="10636250" y="3251200"/>
          <p14:tracePt t="124528" x="10648950" y="3251200"/>
          <p14:tracePt t="124545" x="10655300" y="3251200"/>
          <p14:tracePt t="125843" x="10661650" y="3251200"/>
          <p14:tracePt t="125865" x="10655300" y="3251200"/>
          <p14:tracePt t="125873" x="10623550" y="3251200"/>
          <p14:tracePt t="125884" x="10591800" y="3251200"/>
          <p14:tracePt t="125901" x="10433050" y="3251200"/>
          <p14:tracePt t="125917" x="10115550" y="3251200"/>
          <p14:tracePt t="125922" x="9855200" y="3251200"/>
          <p14:tracePt t="125934" x="9493250" y="3251200"/>
          <p14:tracePt t="125951" x="8502650" y="3251200"/>
          <p14:tracePt t="125955" x="7778750" y="3251200"/>
          <p14:tracePt t="125968" x="7029450" y="3251200"/>
          <p14:tracePt t="125984" x="4483100" y="3251200"/>
          <p14:tracePt t="126001" x="3282950" y="3251200"/>
          <p14:tracePt t="126017" x="2933700" y="3251200"/>
          <p14:tracePt t="126041" x="2940050" y="3251200"/>
          <p14:tracePt t="126050" x="2940050" y="3257550"/>
          <p14:tracePt t="126067" x="2946400" y="3263900"/>
          <p14:tracePt t="126084" x="2952750" y="3282950"/>
          <p14:tracePt t="126101" x="2952750" y="3295650"/>
          <p14:tracePt t="126117" x="2952750" y="3302000"/>
          <p14:tracePt t="126138" x="2952750" y="3308350"/>
          <p14:tracePt t="126154" x="2952750" y="3314700"/>
          <p14:tracePt t="126168" x="2952750" y="3321050"/>
          <p14:tracePt t="126184" x="2952750" y="3327400"/>
          <p14:tracePt t="126201" x="2870200" y="3333750"/>
          <p14:tracePt t="126426" x="2870200" y="3346450"/>
          <p14:tracePt t="126473" x="2813050" y="3346450"/>
          <p14:tracePt t="126482" x="2755900" y="3346450"/>
          <p14:tracePt t="126490" x="2743200" y="3346450"/>
          <p14:tracePt t="126538" x="2717800" y="3340100"/>
          <p14:tracePt t="126546" x="2698750" y="3340100"/>
          <p14:tracePt t="126562" x="2686050" y="3346450"/>
          <p14:tracePt t="126585" x="2673350" y="3365500"/>
          <p14:tracePt t="126593" x="2673350" y="3371850"/>
          <p14:tracePt t="126601" x="2667000" y="3390900"/>
          <p14:tracePt t="126613" x="2660650" y="3403600"/>
          <p14:tracePt t="126629" x="2622550" y="3448050"/>
          <p14:tracePt t="126646" x="2565400" y="3505200"/>
          <p14:tracePt t="126650" x="2527300" y="3543300"/>
          <p14:tracePt t="126663" x="2489200" y="3581400"/>
          <p14:tracePt t="126680" x="2419350" y="3651250"/>
          <p14:tracePt t="126684" x="2387600" y="3676650"/>
          <p14:tracePt t="126697" x="2374900" y="3714750"/>
          <p14:tracePt t="126713" x="2362200" y="3740150"/>
          <p14:tracePt t="126729" x="2355850" y="3759200"/>
          <p14:tracePt t="126746" x="2349500" y="3790950"/>
          <p14:tracePt t="126763" x="2343150" y="3829050"/>
          <p14:tracePt t="126780" x="2317750" y="3879850"/>
          <p14:tracePt t="126796" x="2298700" y="3917950"/>
          <p14:tracePt t="126813" x="2292350" y="3937000"/>
          <p14:tracePt t="126830" x="2286000" y="3943350"/>
          <p14:tracePt t="126866" x="2273300" y="3956050"/>
          <p14:tracePt t="126884" x="2273300" y="3962400"/>
          <p14:tracePt t="127226" x="2222500" y="3962400"/>
          <p14:tracePt t="127234" x="2159000" y="3962400"/>
          <p14:tracePt t="127242" x="2089150" y="3975100"/>
          <p14:tracePt t="127254" x="2038350" y="3987800"/>
          <p14:tracePt t="127268" x="1981200" y="4013200"/>
          <p14:tracePt t="127285" x="1968500" y="4032250"/>
          <p14:tracePt t="127301" x="1968500" y="4038600"/>
          <p14:tracePt t="127483" x="1968500" y="4044950"/>
          <p14:tracePt t="127491" x="1968500" y="4051300"/>
          <p14:tracePt t="127502" x="1968500" y="4057650"/>
          <p14:tracePt t="127518" x="1955800" y="4064000"/>
          <p14:tracePt t="127546" x="1955800" y="4070350"/>
          <p14:tracePt t="127659" x="1949450" y="4070350"/>
          <p14:tracePt t="127667" x="1936750" y="4070350"/>
          <p14:tracePt t="127683" x="1930400" y="4070350"/>
          <p14:tracePt t="127691" x="1924050" y="4070350"/>
          <p14:tracePt t="127702" x="1917700" y="4070350"/>
          <p14:tracePt t="127718" x="1911350" y="4070350"/>
          <p14:tracePt t="127735" x="1905000" y="4070350"/>
          <p14:tracePt t="127755" x="1898650" y="4076700"/>
          <p14:tracePt t="127778" x="1892300" y="4076700"/>
          <p14:tracePt t="127794" x="1885950" y="4076700"/>
          <p14:tracePt t="127810" x="1879600" y="4076700"/>
          <p14:tracePt t="127818" x="1866900" y="4076700"/>
          <p14:tracePt t="127851" x="1860550" y="4076700"/>
          <p14:tracePt t="127859" x="1854200" y="4076700"/>
          <p14:tracePt t="127875" x="1847850" y="4076700"/>
          <p14:tracePt t="127885" x="1841500" y="4076700"/>
          <p14:tracePt t="127902" x="1835150" y="4076700"/>
          <p14:tracePt t="127954" x="1835150" y="4083050"/>
          <p14:tracePt t="127995" x="1822450" y="4083050"/>
          <p14:tracePt t="128163" x="1816100" y="4083050"/>
          <p14:tracePt t="128171" x="1841500" y="4064000"/>
          <p14:tracePt t="128179" x="1898650" y="4032250"/>
          <p14:tracePt t="128188" x="2000250" y="3987800"/>
          <p14:tracePt t="128205" x="2286000" y="3873500"/>
          <p14:tracePt t="128221" x="2730500" y="3600450"/>
          <p14:tracePt t="128238" x="3232150" y="3257550"/>
          <p14:tracePt t="128255" x="3562350" y="3003550"/>
          <p14:tracePt t="128260" x="3625850" y="2952750"/>
          <p14:tracePt t="128271" x="3651250" y="2914650"/>
          <p14:tracePt t="128290" x="3657600" y="2882900"/>
          <p14:tracePt t="128294" x="3657600" y="2876550"/>
          <p14:tracePt t="128316" x="3657600" y="2870200"/>
          <p14:tracePt t="128324" x="3644900" y="2870200"/>
          <p14:tracePt t="128338" x="3625850" y="2870200"/>
          <p14:tracePt t="128355" x="3613150" y="2870200"/>
          <p14:tracePt t="128371" x="3606800" y="2882900"/>
          <p14:tracePt t="128388" x="3600450" y="2895600"/>
          <p14:tracePt t="128405" x="3594100" y="2921000"/>
          <p14:tracePt t="128421" x="3594100" y="2978150"/>
          <p14:tracePt t="128427" x="3594100" y="3003550"/>
          <p14:tracePt t="128438" x="3594100" y="3041650"/>
          <p14:tracePt t="128454" x="3594100" y="3136900"/>
          <p14:tracePt t="128471" x="3594100" y="3257550"/>
          <p14:tracePt t="128489" x="3556000" y="3454400"/>
          <p14:tracePt t="128506" x="3536950" y="3530600"/>
          <p14:tracePt t="128508" x="3511550" y="3587750"/>
          <p14:tracePt t="128521" x="3460750" y="3727450"/>
          <p14:tracePt t="128538" x="3384550" y="3829050"/>
          <p14:tracePt t="128555" x="3321050" y="3892550"/>
          <p14:tracePt t="128571" x="3282950" y="3930650"/>
          <p14:tracePt t="128588" x="3225800" y="3956050"/>
          <p14:tracePt t="128605" x="3155950" y="3962400"/>
          <p14:tracePt t="128621" x="3028950" y="3981450"/>
          <p14:tracePt t="128638" x="2882900" y="4006850"/>
          <p14:tracePt t="128655" x="2800350" y="4013200"/>
          <p14:tracePt t="128671" x="2743200" y="4019550"/>
          <p14:tracePt t="128676" x="2717800" y="4019550"/>
          <p14:tracePt t="128688" x="2698750" y="4019550"/>
          <p14:tracePt t="128705" x="2647950" y="4019550"/>
          <p14:tracePt t="128721" x="2616200" y="4019550"/>
          <p14:tracePt t="128738" x="2590800" y="4019550"/>
          <p14:tracePt t="128755" x="2546350" y="4019550"/>
          <p14:tracePt t="128772" x="2508250" y="4019550"/>
          <p14:tracePt t="128788" x="2432050" y="4019550"/>
          <p14:tracePt t="128805" x="2292350" y="4019550"/>
          <p14:tracePt t="128822" x="2178050" y="4019550"/>
          <p14:tracePt t="128838" x="2076450" y="4019550"/>
          <p14:tracePt t="128855" x="2006600" y="4038600"/>
          <p14:tracePt t="128872" x="1974850" y="4044950"/>
          <p14:tracePt t="128888" x="1962150" y="4044950"/>
          <p14:tracePt t="128924" x="1955800" y="4044950"/>
          <p14:tracePt t="128971" x="1949450" y="4044950"/>
          <p14:tracePt t="128979" x="1936750" y="4044950"/>
          <p14:tracePt t="128995" x="1936750" y="4038600"/>
          <p14:tracePt t="129005" x="1930400" y="4038600"/>
          <p14:tracePt t="129022" x="1911350" y="4032250"/>
          <p14:tracePt t="129039" x="1885950" y="4019550"/>
          <p14:tracePt t="129044" x="1873250" y="4013200"/>
          <p14:tracePt t="129055" x="1854200" y="4013200"/>
          <p14:tracePt t="129071" x="1847850" y="4006850"/>
          <p14:tracePt t="129088" x="1835150" y="4006850"/>
          <p14:tracePt t="129179" x="1828800" y="4000500"/>
          <p14:tracePt t="129571" x="1822450" y="4000500"/>
          <p14:tracePt t="129595" x="1816100" y="4000500"/>
          <p14:tracePt t="129603" x="1809750" y="4000500"/>
          <p14:tracePt t="129635" x="1803400" y="4000500"/>
          <p14:tracePt t="129652" x="1797050" y="4000500"/>
          <p14:tracePt t="129668" x="1790700" y="4000500"/>
          <p14:tracePt t="129683" x="1784350" y="4000500"/>
          <p14:tracePt t="129699" x="1771650" y="3994150"/>
          <p14:tracePt t="129708" x="1758950" y="3987800"/>
          <p14:tracePt t="129725" x="1752600" y="3987800"/>
          <p14:tracePt t="129997" x="1765300" y="3994150"/>
          <p14:tracePt t="129998" x="1778000" y="4006850"/>
          <p14:tracePt t="130005" x="1784350" y="4019550"/>
          <p14:tracePt t="130013" x="1790700" y="4038600"/>
          <p14:tracePt t="130023" x="1797050" y="4044950"/>
          <p14:tracePt t="130040" x="1803400" y="4044950"/>
          <p14:tracePt t="130057" x="1809750" y="4051300"/>
          <p14:tracePt t="130300" x="1816100" y="4051300"/>
          <p14:tracePt t="130308" x="1816100" y="4044950"/>
          <p14:tracePt t="130316" x="1809750" y="4032250"/>
          <p14:tracePt t="130332" x="1797050" y="4019550"/>
          <p14:tracePt t="130342" x="1790700" y="4013200"/>
          <p14:tracePt t="130460" x="1784350" y="4013200"/>
          <p14:tracePt t="130716" x="1778000" y="4000500"/>
          <p14:tracePt t="130724" x="1784350" y="3987800"/>
          <p14:tracePt t="130732" x="1809750" y="3956050"/>
          <p14:tracePt t="130741" x="1892300" y="3911600"/>
          <p14:tracePt t="130757" x="2292350" y="3695700"/>
          <p14:tracePt t="130774" x="3016250" y="3257550"/>
          <p14:tracePt t="130791" x="3689350" y="2870200"/>
          <p14:tracePt t="130807" x="4083050" y="2597150"/>
          <p14:tracePt t="130824" x="4197350" y="2533650"/>
          <p14:tracePt t="130828" x="4222750" y="2520950"/>
          <p14:tracePt t="130841" x="4235450" y="2514600"/>
          <p14:tracePt t="130923" x="4229100" y="2514600"/>
          <p14:tracePt t="130939" x="4216400" y="2514600"/>
          <p14:tracePt t="130947" x="4210050" y="2514600"/>
          <p14:tracePt t="130957" x="4203700" y="2514600"/>
          <p14:tracePt t="130974" x="4191000" y="2514600"/>
          <p14:tracePt t="130991" x="4184650" y="2514600"/>
          <p14:tracePt t="131008" x="4178300" y="2514600"/>
          <p14:tracePt t="131084" x="4171950" y="2514600"/>
          <p14:tracePt t="131092" x="4152900" y="2514600"/>
          <p14:tracePt t="131100" x="4127500" y="2514600"/>
          <p14:tracePt t="131108" x="4095750" y="2527300"/>
          <p14:tracePt t="131124" x="3987800" y="2533650"/>
          <p14:tracePt t="131141" x="3898900" y="2546350"/>
          <p14:tracePt t="131158" x="3810000" y="2571750"/>
          <p14:tracePt t="131174" x="3733800" y="2609850"/>
          <p14:tracePt t="131191" x="3702050" y="2635250"/>
          <p14:tracePt t="131208" x="3689350" y="2673350"/>
          <p14:tracePt t="131225" x="3733800" y="2736850"/>
          <p14:tracePt t="131230" x="3829050" y="2781300"/>
          <p14:tracePt t="131243" x="3949700" y="2800350"/>
          <p14:tracePt t="131245" x="4114800" y="2819400"/>
          <p14:tracePt t="131259" x="4305300" y="2819400"/>
          <p14:tracePt t="131261" x="4483100" y="2819400"/>
          <p14:tracePt t="131277" x="4705350" y="2819400"/>
          <p14:tracePt t="131291" x="4787900" y="2819400"/>
          <p14:tracePt t="131308" x="4794250" y="2819400"/>
          <p14:tracePt t="131333" x="4794250" y="2813050"/>
          <p14:tracePt t="131341" x="4762500" y="2800350"/>
          <p14:tracePt t="131358" x="4654550" y="2800350"/>
          <p14:tracePt t="131375" x="4572000" y="2800350"/>
          <p14:tracePt t="131382" x="4546600" y="2800350"/>
          <p14:tracePt t="131392" x="4533900" y="2806700"/>
          <p14:tracePt t="131408" x="4527550" y="2813050"/>
          <p14:tracePt t="131436" x="4527550" y="2819400"/>
          <p14:tracePt t="131448" x="4527550" y="2825750"/>
          <p14:tracePt t="131459" x="4572000" y="2832100"/>
          <p14:tracePt t="131475" x="4578350" y="2832100"/>
          <p14:tracePt t="131492" x="4610100" y="2851150"/>
          <p14:tracePt t="131508" x="4622800" y="2857500"/>
          <p14:tracePt t="131525" x="4641850" y="2876550"/>
          <p14:tracePt t="131541" x="4654550" y="2889250"/>
          <p14:tracePt t="131558" x="4654550" y="2901950"/>
          <p14:tracePt t="131575" x="4654550" y="2914650"/>
          <p14:tracePt t="131591" x="4654550" y="2927350"/>
          <p14:tracePt t="131596" x="4654550" y="2940050"/>
          <p14:tracePt t="131608" x="4654550" y="2946400"/>
          <p14:tracePt t="131625" x="4648200" y="2965450"/>
          <p14:tracePt t="131629" x="4622800" y="2978150"/>
          <p14:tracePt t="131642" x="4559300" y="2997200"/>
          <p14:tracePt t="131659" x="4387850" y="3028950"/>
          <p14:tracePt t="131662" x="4267200" y="3054350"/>
          <p14:tracePt t="131676" x="4051300" y="3073400"/>
          <p14:tracePt t="131692" x="3943350" y="3098800"/>
          <p14:tracePt t="131708" x="3924300" y="3098800"/>
          <p14:tracePt t="131830" x="3930650" y="3098800"/>
          <p14:tracePt t="131836" x="3949700" y="3098800"/>
          <p14:tracePt t="131845" x="4006850" y="3098800"/>
          <p14:tracePt t="131859" x="4184650" y="3098800"/>
          <p14:tracePt t="131875" x="4406900" y="3098800"/>
          <p14:tracePt t="131892" x="4641850" y="3098800"/>
          <p14:tracePt t="131908" x="4838700" y="3079750"/>
          <p14:tracePt t="131925" x="4933950" y="3067050"/>
          <p14:tracePt t="131942" x="4978400" y="3054350"/>
          <p14:tracePt t="131959" x="4978400" y="3048000"/>
          <p14:tracePt t="131975" x="4984750" y="3041650"/>
          <p14:tracePt t="131992" x="4984750" y="3035300"/>
          <p14:tracePt t="132009" x="4984750" y="3022600"/>
          <p14:tracePt t="132014" x="4978400" y="3003550"/>
          <p14:tracePt t="132189" x="4965700" y="3003550"/>
          <p14:tracePt t="132205" x="4959350" y="3003550"/>
          <p14:tracePt t="132221" x="4946650" y="3003550"/>
          <p14:tracePt t="132231" x="4933950" y="3016250"/>
          <p14:tracePt t="132248" x="4927600" y="3028950"/>
          <p14:tracePt t="132264" x="4908550" y="3048000"/>
          <p14:tracePt t="132270" x="4902200" y="3054350"/>
          <p14:tracePt t="132281" x="4895850" y="3060700"/>
          <p14:tracePt t="132298" x="4876800" y="3086100"/>
          <p14:tracePt t="132302" x="4870450" y="3086100"/>
          <p14:tracePt t="132314" x="4864100" y="3092450"/>
          <p14:tracePt t="132331" x="4857750" y="3092450"/>
          <p14:tracePt t="132620" x="4826000" y="3092450"/>
          <p14:tracePt t="132628" x="4794250" y="3092450"/>
          <p14:tracePt t="132637" x="4724400" y="3092450"/>
          <p14:tracePt t="132648" x="4648200" y="3092450"/>
          <p14:tracePt t="132665" x="4457700" y="3092450"/>
          <p14:tracePt t="132670" x="4362450" y="3092450"/>
          <p14:tracePt t="132681" x="4241800" y="3079750"/>
          <p14:tracePt t="132698" x="4019550" y="3054350"/>
          <p14:tracePt t="132702" x="3917950" y="3035300"/>
          <p14:tracePt t="132714" x="3829050" y="3016250"/>
          <p14:tracePt t="132731" x="3702050" y="2997200"/>
          <p14:tracePt t="132851" x="3695700" y="2990850"/>
          <p14:tracePt t="132876" x="3689350" y="2990850"/>
          <p14:tracePt t="132886" x="3670300" y="2984500"/>
          <p14:tracePt t="132892" x="3625850" y="2971800"/>
          <p14:tracePt t="132902" x="3556000" y="2952750"/>
          <p14:tracePt t="132916" x="3397250" y="2921000"/>
          <p14:tracePt t="132931" x="3321050" y="2908300"/>
          <p14:tracePt t="132948" x="3206750" y="2901950"/>
          <p14:tracePt t="132965" x="3200400" y="2889250"/>
          <p14:tracePt t="133221" x="3213100" y="2889250"/>
          <p14:tracePt t="133229" x="3251200" y="2908300"/>
          <p14:tracePt t="133238" x="3295650" y="2927350"/>
          <p14:tracePt t="133246" x="3352800" y="2946400"/>
          <p14:tracePt t="133263" x="3524250" y="3003550"/>
          <p14:tracePt t="133280" x="3740150" y="3035300"/>
          <p14:tracePt t="133297" x="4013200" y="3060700"/>
          <p14:tracePt t="133313" x="4337050" y="3060700"/>
          <p14:tracePt t="133318" x="4438650" y="3060700"/>
          <p14:tracePt t="133330" x="4546600" y="3060700"/>
          <p14:tracePt t="133347" x="4622800" y="3060700"/>
          <p14:tracePt t="133350" x="4635500" y="3060700"/>
          <p14:tracePt t="133363" x="4641850" y="3060700"/>
          <p14:tracePt t="133469" x="4648200" y="3060700"/>
          <p14:tracePt t="133486" x="4654550" y="3060700"/>
          <p14:tracePt t="133509" x="4673600" y="3060700"/>
          <p14:tracePt t="133519" x="4699000" y="3060700"/>
          <p14:tracePt t="133525" x="4730750" y="3060700"/>
          <p14:tracePt t="133534" x="4781550" y="3060700"/>
          <p14:tracePt t="133548" x="4895850" y="3060700"/>
          <p14:tracePt t="133565" x="4965700" y="3060700"/>
          <p14:tracePt t="133580" x="4991100" y="3060700"/>
          <p14:tracePt t="133597" x="5003800" y="3054350"/>
          <p14:tracePt t="133759" x="4997450" y="3060700"/>
          <p14:tracePt t="133766" x="4965700" y="3073400"/>
          <p14:tracePt t="133773" x="4908550" y="3111500"/>
          <p14:tracePt t="133781" x="4832350" y="3149600"/>
          <p14:tracePt t="133797" x="4654550" y="3219450"/>
          <p14:tracePt t="133814" x="4419600" y="3289300"/>
          <p14:tracePt t="133830" x="4070350" y="3378200"/>
          <p14:tracePt t="133847" x="3702050" y="3435350"/>
          <p14:tracePt t="133864" x="3422650" y="3511550"/>
          <p14:tracePt t="133869" x="3333750" y="3543300"/>
          <p14:tracePt t="133880" x="3276600" y="3562350"/>
          <p14:tracePt t="133897" x="3206750" y="3594100"/>
          <p14:tracePt t="133904" x="3168650" y="3613150"/>
          <p14:tracePt t="133914" x="3143250" y="3625850"/>
          <p14:tracePt t="133931" x="3124200" y="3632200"/>
          <p14:tracePt t="133934" x="3111500" y="3632200"/>
          <p14:tracePt t="133948" x="3105150" y="3638550"/>
          <p14:tracePt t="133964" x="3079750" y="3651250"/>
          <p14:tracePt t="133980" x="3054350" y="3657600"/>
          <p14:tracePt t="133997" x="3003550" y="3670300"/>
          <p14:tracePt t="134013" x="2927350" y="3683000"/>
          <p14:tracePt t="134030" x="2838450" y="3689350"/>
          <p14:tracePt t="134047" x="2768600" y="3702050"/>
          <p14:tracePt t="134064" x="2711450" y="3714750"/>
          <p14:tracePt t="134080" x="2660650" y="3733800"/>
          <p14:tracePt t="134086" x="2635250" y="3746500"/>
          <p14:tracePt t="134097" x="2628900" y="3765550"/>
          <p14:tracePt t="134113" x="2603500" y="3810000"/>
          <p14:tracePt t="134130" x="2590800" y="3873500"/>
          <p14:tracePt t="134147" x="2590800" y="4006850"/>
          <p14:tracePt t="134164" x="2590800" y="4064000"/>
          <p14:tracePt t="134180" x="2609850" y="4114800"/>
          <p14:tracePt t="134197" x="2635250" y="4165600"/>
          <p14:tracePt t="134214" x="2641600" y="4184650"/>
          <p14:tracePt t="134231" x="2647950" y="4197350"/>
          <p14:tracePt t="134247" x="2647950" y="4210050"/>
          <p14:tracePt t="134264" x="2628900" y="4216400"/>
          <p14:tracePt t="134281" x="2565400" y="4216400"/>
          <p14:tracePt t="134286" x="2559050" y="4216400"/>
          <p14:tracePt t="134297" x="2552700" y="4216400"/>
          <p14:tracePt t="134454" x="2533650" y="4197350"/>
          <p14:tracePt t="134462" x="2508250" y="4178300"/>
          <p14:tracePt t="134471" x="2495550" y="4152900"/>
          <p14:tracePt t="134481" x="2470150" y="4127500"/>
          <p14:tracePt t="134497" x="2432050" y="4114800"/>
          <p14:tracePt t="134501" x="2419350" y="4114800"/>
          <p14:tracePt t="134514" x="2406650" y="4114800"/>
          <p14:tracePt t="134533" x="2368550" y="4114800"/>
          <p14:tracePt t="134537" x="2336800" y="4114800"/>
          <p14:tracePt t="134548" x="2292350" y="4114800"/>
          <p14:tracePt t="134551" x="2247900" y="4114800"/>
          <p14:tracePt t="134564" x="2171700" y="4114800"/>
          <p14:tracePt t="134581" x="2089150" y="4114800"/>
          <p14:tracePt t="134597" x="2012950" y="4114800"/>
          <p14:tracePt t="134614" x="1955800" y="4114800"/>
          <p14:tracePt t="134630" x="1924050" y="4114800"/>
          <p14:tracePt t="134647" x="1905000" y="4102100"/>
          <p14:tracePt t="134664" x="1898650" y="4102100"/>
          <p14:tracePt t="134725" x="1892300" y="4102100"/>
          <p14:tracePt t="134750" x="1885950" y="4102100"/>
          <p14:tracePt t="134767" x="1873250" y="4095750"/>
          <p14:tracePt t="134782" x="1866900" y="4095750"/>
          <p14:tracePt t="134789" x="1847850" y="4089400"/>
          <p14:tracePt t="134798" x="1835150" y="4089400"/>
          <p14:tracePt t="134814" x="1790700" y="4083050"/>
          <p14:tracePt t="134831" x="1733550" y="4083050"/>
          <p14:tracePt t="134848" x="1689100" y="4083050"/>
          <p14:tracePt t="134864" x="1670050" y="4083050"/>
          <p14:tracePt t="135150" x="1663700" y="4083050"/>
          <p14:tracePt t="135774" x="1676400" y="4083050"/>
          <p14:tracePt t="135782" x="1714500" y="4070350"/>
          <p14:tracePt t="135791" x="1784350" y="4064000"/>
          <p14:tracePt t="135800" x="1866900" y="4064000"/>
          <p14:tracePt t="135817" x="2095500" y="4064000"/>
          <p14:tracePt t="135833" x="2355850" y="4064000"/>
          <p14:tracePt t="135850" x="2533650" y="4064000"/>
          <p14:tracePt t="135856" x="2622550" y="4064000"/>
          <p14:tracePt t="135867" x="2660650" y="4064000"/>
          <p14:tracePt t="135883" x="2711450" y="4064000"/>
          <p14:tracePt t="135950" x="2717800" y="4064000"/>
          <p14:tracePt t="135958" x="2730500" y="4064000"/>
          <p14:tracePt t="135966" x="2755900" y="4064000"/>
          <p14:tracePt t="135983" x="2813050" y="4064000"/>
          <p14:tracePt t="136000" x="2870200" y="4064000"/>
          <p14:tracePt t="136023" x="2882900" y="4064000"/>
          <p14:tracePt t="136158" x="2908300" y="4064000"/>
          <p14:tracePt t="136165" x="2946400" y="4064000"/>
          <p14:tracePt t="136173" x="3003550" y="4057650"/>
          <p14:tracePt t="136183" x="3073400" y="4044950"/>
          <p14:tracePt t="136200" x="3244850" y="4019550"/>
          <p14:tracePt t="136217" x="3409950" y="4006850"/>
          <p14:tracePt t="136233" x="3505200" y="3981450"/>
          <p14:tracePt t="136250" x="3549650" y="3975100"/>
          <p14:tracePt t="136267" x="3556000" y="3975100"/>
          <p14:tracePt t="136654" x="3581400" y="3949700"/>
          <p14:tracePt t="136662" x="3625850" y="3924300"/>
          <p14:tracePt t="136675" x="3695700" y="3867150"/>
          <p14:tracePt t="136692" x="3968750" y="3651250"/>
          <p14:tracePt t="136695" x="4152900" y="3479800"/>
          <p14:tracePt t="136710" x="4559300" y="3028950"/>
          <p14:tracePt t="136725" x="4806950" y="2698750"/>
          <p14:tracePt t="136742" x="4864100" y="2527300"/>
          <p14:tracePt t="136759" x="4883150" y="2387600"/>
          <p14:tracePt t="136775" x="4883150" y="2298700"/>
          <p14:tracePt t="136792" x="4826000" y="2254250"/>
          <p14:tracePt t="136809" x="4756150" y="2235200"/>
          <p14:tracePt t="136825" x="4711700" y="2235200"/>
          <p14:tracePt t="136842" x="4654550" y="2235200"/>
          <p14:tracePt t="136864" x="4641850" y="2241550"/>
          <p14:tracePt t="136887" x="4641850" y="2247900"/>
          <p14:tracePt t="136990" x="4635500" y="2241550"/>
          <p14:tracePt t="136998" x="4635500" y="2235200"/>
          <p14:tracePt t="137014" x="4629150" y="2228850"/>
          <p14:tracePt t="137025" x="4622800" y="2222500"/>
          <p14:tracePt t="137042" x="4610100" y="2203450"/>
          <p14:tracePt t="137059" x="4603750" y="2197100"/>
          <p14:tracePt t="137076" x="4591050" y="2197100"/>
          <p14:tracePt t="137079" x="4559300" y="2171700"/>
          <p14:tracePt t="137093" x="4533900" y="2159000"/>
          <p14:tracePt t="137109" x="4413250" y="2025650"/>
          <p14:tracePt t="137126" x="4349750" y="1930400"/>
          <p14:tracePt t="137142" x="4292600" y="1803400"/>
          <p14:tracePt t="137159" x="4197350" y="1657350"/>
          <p14:tracePt t="137175" x="4095750" y="1511300"/>
          <p14:tracePt t="137192" x="3994150" y="1403350"/>
          <p14:tracePt t="137209" x="3930650" y="1339850"/>
          <p14:tracePt t="137226" x="3892550" y="1320800"/>
          <p14:tracePt t="137242" x="3879850" y="1320800"/>
          <p14:tracePt t="137259" x="3873500" y="1320800"/>
          <p14:tracePt t="137287" x="3867150" y="1320800"/>
          <p14:tracePt t="137319" x="3860800" y="1320800"/>
          <p14:tracePt t="137327" x="3854450" y="1320800"/>
          <p14:tracePt t="137335" x="3848100" y="1320800"/>
          <p14:tracePt t="137343" x="3835400" y="1320800"/>
          <p14:tracePt t="137359" x="3810000" y="1320800"/>
          <p14:tracePt t="137376" x="3784600" y="1320800"/>
          <p14:tracePt t="137393" x="3765550" y="1320800"/>
          <p14:tracePt t="137409" x="3746500" y="1320800"/>
          <p14:tracePt t="137415" x="3721100" y="1308100"/>
          <p14:tracePt t="137426" x="3695700" y="1301750"/>
          <p14:tracePt t="137443" x="3581400" y="1263650"/>
          <p14:tracePt t="137449" x="3517900" y="1238250"/>
          <p14:tracePt t="137460" x="3454400" y="1231900"/>
          <p14:tracePt t="137477" x="3365500" y="1225550"/>
          <p14:tracePt t="137480" x="3327400" y="1206500"/>
          <p14:tracePt t="137583" x="3333750" y="1206500"/>
          <p14:tracePt t="137623" x="3346450" y="1206500"/>
          <p14:tracePt t="137631" x="3352800" y="1206500"/>
          <p14:tracePt t="137655" x="3378200" y="1206500"/>
          <p14:tracePt t="137665" x="3384550" y="1206500"/>
          <p14:tracePt t="137678" x="3416300" y="1206500"/>
          <p14:tracePt t="137680" x="3473450" y="1206500"/>
          <p14:tracePt t="137694" x="3651250" y="1212850"/>
          <p14:tracePt t="137710" x="3994150" y="1212850"/>
          <p14:tracePt t="137726" x="4622800" y="1212850"/>
          <p14:tracePt t="137743" x="4965700" y="1212850"/>
          <p14:tracePt t="137760" x="5765800" y="1212850"/>
          <p14:tracePt t="137776" x="6032500" y="1212850"/>
          <p14:tracePt t="137793" x="6159500" y="1187450"/>
          <p14:tracePt t="137809" x="6203950" y="1168400"/>
          <p14:tracePt t="137896" x="6223000" y="1168400"/>
          <p14:tracePt t="137904" x="6254750" y="1168400"/>
          <p14:tracePt t="137913" x="6286500" y="1168400"/>
          <p14:tracePt t="137926" x="6362700" y="1168400"/>
          <p14:tracePt t="137943" x="6464300" y="1168400"/>
          <p14:tracePt t="137960" x="6540500" y="1168400"/>
          <p14:tracePt t="137977" x="6604000" y="1168400"/>
          <p14:tracePt t="137993" x="6623050" y="1168400"/>
          <p14:tracePt t="138047" x="6604000" y="1174750"/>
          <p14:tracePt t="138055" x="6597650" y="1174750"/>
          <p14:tracePt t="138065" x="6591300" y="1181100"/>
          <p14:tracePt t="138079" x="6584950" y="1181100"/>
          <p14:tracePt t="138093" x="6578600" y="1187450"/>
          <p14:tracePt t="138480" x="6553200" y="1225550"/>
          <p14:tracePt t="138488" x="6508750" y="1282700"/>
          <p14:tracePt t="138496" x="6432550" y="1390650"/>
          <p14:tracePt t="138505" x="6324600" y="1511300"/>
          <p14:tracePt t="138521" x="5937250" y="1873250"/>
          <p14:tracePt t="138538" x="5505450" y="2260600"/>
          <p14:tracePt t="138554" x="5086350" y="2679700"/>
          <p14:tracePt t="138571" x="4692650" y="3073400"/>
          <p14:tracePt t="138577" x="4508500" y="3257550"/>
          <p14:tracePt t="138588" x="4368800" y="3371850"/>
          <p14:tracePt t="138606" x="4235450" y="3511550"/>
          <p14:tracePt t="138610" x="4197350" y="3562350"/>
          <p14:tracePt t="138623" x="4152900" y="3619500"/>
          <p14:tracePt t="138625" x="4121150" y="3689350"/>
          <p14:tracePt t="138639" x="4044950" y="3822700"/>
          <p14:tracePt t="138654" x="3962400" y="3962400"/>
          <p14:tracePt t="138671" x="3905250" y="4076700"/>
          <p14:tracePt t="138688" x="3867150" y="4146550"/>
          <p14:tracePt t="138705" x="3848100" y="4184650"/>
          <p14:tracePt t="138721" x="3841750" y="4191000"/>
          <p14:tracePt t="138738" x="3841750" y="4197350"/>
          <p14:tracePt t="138754" x="3835400" y="4203700"/>
          <p14:tracePt t="138771" x="3810000" y="4229100"/>
          <p14:tracePt t="138788" x="3765550" y="4241800"/>
          <p14:tracePt t="138792" x="3759200" y="4248150"/>
          <p14:tracePt t="138805" x="3740150" y="4254500"/>
          <p14:tracePt t="138821" x="3727450" y="4254500"/>
          <p14:tracePt t="138825" x="3727450" y="4260850"/>
          <p14:tracePt t="138863" x="3721100" y="4260850"/>
          <p14:tracePt t="138896" x="3708400" y="4260850"/>
          <p14:tracePt t="138904" x="3708400" y="4254500"/>
          <p14:tracePt t="138911" x="3708400" y="4241800"/>
          <p14:tracePt t="138921" x="3702050" y="4216400"/>
          <p14:tracePt t="138938" x="3683000" y="4197350"/>
          <p14:tracePt t="138955" x="3676650" y="4191000"/>
          <p14:tracePt t="138972" x="3651250" y="4165600"/>
          <p14:tracePt t="138978" x="3638550" y="4159250"/>
          <p14:tracePt t="138988" x="3606800" y="4159250"/>
          <p14:tracePt t="139006" x="3511550" y="4146550"/>
          <p14:tracePt t="139024" x="3473450" y="4146550"/>
          <p14:tracePt t="139038" x="3454400" y="4146550"/>
          <p14:tracePt t="139055" x="3448050" y="4146550"/>
          <p14:tracePt t="139087" x="3441700" y="4146550"/>
          <p14:tracePt t="139833" x="3429000" y="4146550"/>
          <p14:tracePt t="139840" x="3422650" y="4146550"/>
          <p14:tracePt t="139848" x="3403600" y="4146550"/>
          <p14:tracePt t="139858" x="3390900" y="4146550"/>
          <p14:tracePt t="139874" x="3371850" y="4140200"/>
          <p14:tracePt t="139891" x="3365500" y="4140200"/>
          <p14:tracePt t="139907" x="3346450" y="4140200"/>
          <p14:tracePt t="139924" x="3340100" y="4133850"/>
          <p14:tracePt t="139941" x="3327400" y="4127500"/>
          <p14:tracePt t="139958" x="3321050" y="4121150"/>
          <p14:tracePt t="140002" x="3302000" y="4121150"/>
          <p14:tracePt t="140008" x="3295650" y="4121150"/>
          <p14:tracePt t="140027" x="3276600" y="4121150"/>
          <p14:tracePt t="140049" x="3270250" y="4114800"/>
          <p14:tracePt t="140601" x="3263900" y="4108450"/>
          <p14:tracePt t="140968" x="3289300" y="4102100"/>
          <p14:tracePt t="140984" x="3302000" y="4095750"/>
          <p14:tracePt t="140992" x="3321050" y="4089400"/>
          <p14:tracePt t="141000" x="3340100" y="4089400"/>
          <p14:tracePt t="141009" x="3371850" y="4083050"/>
          <p14:tracePt t="141026" x="3473450" y="4064000"/>
          <p14:tracePt t="141042" x="3600450" y="4051300"/>
          <p14:tracePt t="141059" x="3733800" y="4025900"/>
          <p14:tracePt t="141076" x="3822700" y="4013200"/>
          <p14:tracePt t="141092" x="3873500" y="3994150"/>
          <p14:tracePt t="141109" x="3886200" y="3994150"/>
          <p14:tracePt t="141126" x="3886200" y="3987800"/>
          <p14:tracePt t="141215" x="3905250" y="3981450"/>
          <p14:tracePt t="141223" x="3911600" y="3981450"/>
          <p14:tracePt t="141231" x="3930650" y="3968750"/>
          <p14:tracePt t="141242" x="3949700" y="3962400"/>
          <p14:tracePt t="141259" x="4000500" y="3949700"/>
          <p14:tracePt t="141276" x="4051300" y="3930650"/>
          <p14:tracePt t="141292" x="4089400" y="3930650"/>
          <p14:tracePt t="141309" x="4108450" y="3924300"/>
          <p14:tracePt t="141313" x="4114800" y="3924300"/>
          <p14:tracePt t="141385" x="4121150" y="3924300"/>
          <p14:tracePt t="141401" x="4127500" y="3924300"/>
          <p14:tracePt t="141409" x="4140200" y="3924300"/>
          <p14:tracePt t="141425" x="4152900" y="3924300"/>
          <p14:tracePt t="141441" x="4171950" y="3930650"/>
          <p14:tracePt t="141457" x="4178300" y="3937000"/>
          <p14:tracePt t="141465" x="4197350" y="3943350"/>
          <p14:tracePt t="141489" x="4203700" y="3949700"/>
          <p14:tracePt t="141498" x="4210050" y="3956050"/>
          <p14:tracePt t="141513" x="4229100" y="3981450"/>
          <p14:tracePt t="141533" x="4235450" y="4000500"/>
          <p14:tracePt t="141544" x="4260850" y="4032250"/>
          <p14:tracePt t="141560" x="4279900" y="4070350"/>
          <p14:tracePt t="141576" x="4286250" y="4089400"/>
          <p14:tracePt t="141593" x="4292600" y="4095750"/>
          <p14:tracePt t="141825" x="4298950" y="4102100"/>
          <p14:tracePt t="141833" x="4305300" y="4102100"/>
          <p14:tracePt t="141849" x="4311650" y="4102100"/>
          <p14:tracePt t="141857" x="4324350" y="4102100"/>
          <p14:tracePt t="141867" x="4337050" y="4095750"/>
          <p14:tracePt t="141884" x="4381500" y="4076700"/>
          <p14:tracePt t="141900" x="4425950" y="4057650"/>
          <p14:tracePt t="141917" x="4445000" y="4051300"/>
          <p14:tracePt t="141934" x="4457700" y="4051300"/>
          <p14:tracePt t="141953" x="4464050" y="4051300"/>
          <p14:tracePt t="141970" x="4470400" y="4051300"/>
          <p14:tracePt t="141984" x="4476750" y="4051300"/>
          <p14:tracePt t="142002" x="4489450" y="4051300"/>
          <p14:tracePt t="142017" x="4495800" y="4051300"/>
          <p14:tracePt t="142033" x="4502150" y="4051300"/>
          <p14:tracePt t="142050" x="4514850" y="4044950"/>
          <p14:tracePt t="142067" x="4521200" y="4038600"/>
          <p14:tracePt t="142084" x="4527550" y="4032250"/>
          <p14:tracePt t="142100" x="4533900" y="4032250"/>
          <p14:tracePt t="142117" x="4540250" y="4032250"/>
          <p14:tracePt t="142134" x="4546600" y="4032250"/>
          <p14:tracePt t="142151" x="4565650" y="4032250"/>
          <p14:tracePt t="142155" x="4584700" y="4032250"/>
          <p14:tracePt t="142168" x="4629150" y="4025900"/>
          <p14:tracePt t="142184" x="4679950" y="4025900"/>
          <p14:tracePt t="142200" x="4768850" y="4025900"/>
          <p14:tracePt t="142217" x="4864100" y="4025900"/>
          <p14:tracePt t="142233" x="4940300" y="4025900"/>
          <p14:tracePt t="142250" x="4991100" y="4025900"/>
          <p14:tracePt t="142267" x="4997450" y="4025900"/>
          <p14:tracePt t="142473" x="5016500" y="4025900"/>
          <p14:tracePt t="142481" x="5029200" y="4025900"/>
          <p14:tracePt t="142490" x="5048250" y="4025900"/>
          <p14:tracePt t="142498" x="5073650" y="4025900"/>
          <p14:tracePt t="142515" x="5099050" y="4025900"/>
          <p14:tracePt t="142531" x="5118100" y="4025900"/>
          <p14:tracePt t="142548" x="5130800" y="4025900"/>
          <p14:tracePt t="142565" x="5137150" y="4019550"/>
          <p14:tracePt t="142582" x="5137150" y="4013200"/>
          <p14:tracePt t="142633" x="5137150" y="4006850"/>
          <p14:tracePt t="142642" x="5137150" y="3994150"/>
          <p14:tracePt t="142651" x="5143500" y="3981450"/>
          <p14:tracePt t="142665" x="5156200" y="3949700"/>
          <p14:tracePt t="142681" x="5156200" y="3905250"/>
          <p14:tracePt t="142698" x="5162550" y="3873500"/>
          <p14:tracePt t="142715" x="5168900" y="3841750"/>
          <p14:tracePt t="142731" x="5175250" y="3810000"/>
          <p14:tracePt t="142748" x="5187950" y="3784600"/>
          <p14:tracePt t="142765" x="5187950" y="3771900"/>
          <p14:tracePt t="142782" x="5194300" y="3752850"/>
          <p14:tracePt t="142787" x="5194300" y="3746500"/>
          <p14:tracePt t="142882" x="5194300" y="3740150"/>
          <p14:tracePt t="142889" x="5200650" y="3733800"/>
          <p14:tracePt t="142900" x="5207000" y="3727450"/>
          <p14:tracePt t="142915" x="5226050" y="3695700"/>
          <p14:tracePt t="142932" x="5276850" y="3632200"/>
          <p14:tracePt t="142949" x="5334000" y="3549650"/>
          <p14:tracePt t="142965" x="5378450" y="3467100"/>
          <p14:tracePt t="142970" x="5397500" y="3429000"/>
          <p14:tracePt t="142982" x="5416550" y="3390900"/>
          <p14:tracePt t="142999" x="5448300" y="3289300"/>
          <p14:tracePt t="143004" x="5473700" y="3200400"/>
          <p14:tracePt t="143018" x="5499100" y="2965450"/>
          <p14:tracePt t="143032" x="5518150" y="2692400"/>
          <p14:tracePt t="143048" x="5518150" y="2444750"/>
          <p14:tracePt t="143065" x="5518150" y="2254250"/>
          <p14:tracePt t="143082" x="5543550" y="2032000"/>
          <p14:tracePt t="143098" x="5581650" y="1809750"/>
          <p14:tracePt t="143115" x="5613400" y="1638300"/>
          <p14:tracePt t="143132" x="5645150" y="1568450"/>
          <p14:tracePt t="143148" x="5645150" y="1555750"/>
          <p14:tracePt t="143289" x="5651500" y="1549400"/>
          <p14:tracePt t="143297" x="5651500" y="1543050"/>
          <p14:tracePt t="143306" x="5676900" y="1517650"/>
          <p14:tracePt t="143315" x="5708650" y="1492250"/>
          <p14:tracePt t="143332" x="5772150" y="1384300"/>
          <p14:tracePt t="143348" x="5816600" y="1295400"/>
          <p14:tracePt t="143365" x="5829300" y="1263650"/>
          <p14:tracePt t="143370" x="5835650" y="1250950"/>
          <p14:tracePt t="143594" x="5835650" y="1244600"/>
          <p14:tracePt t="143602" x="5822950" y="1219200"/>
          <p14:tracePt t="143609" x="5791200" y="1212850"/>
          <p14:tracePt t="143618" x="5753100" y="1193800"/>
          <p14:tracePt t="143633" x="5619750" y="1136650"/>
          <p14:tracePt t="143650" x="5505450" y="1092200"/>
          <p14:tracePt t="143666" x="5486400" y="1066800"/>
          <p14:tracePt t="143683" x="5473700" y="1041400"/>
          <p14:tracePt t="143700" x="5473700" y="996950"/>
          <p14:tracePt t="143717" x="5499100" y="939800"/>
          <p14:tracePt t="143733" x="5556250" y="882650"/>
          <p14:tracePt t="143739" x="5588000" y="869950"/>
          <p14:tracePt t="143750" x="5594350" y="869950"/>
          <p14:tracePt t="143767" x="5645150" y="869950"/>
          <p14:tracePt t="143772" x="5689600" y="895350"/>
          <p14:tracePt t="143783" x="5746750" y="984250"/>
          <p14:tracePt t="143802" x="5842000" y="1511300"/>
          <p14:tracePt t="143817" x="5746750" y="2139950"/>
          <p14:tracePt t="143833" x="5543550" y="2768600"/>
          <p14:tracePt t="143850" x="5391150" y="3327400"/>
          <p14:tracePt t="143867" x="5270500" y="3797300"/>
          <p14:tracePt t="143883" x="5238750" y="4114800"/>
          <p14:tracePt t="143890" x="5219700" y="4203700"/>
          <p14:tracePt t="143900" x="5213350" y="4267200"/>
          <p14:tracePt t="143917" x="5207000" y="4324350"/>
          <p14:tracePt t="143922" x="5207000" y="4337050"/>
          <p14:tracePt t="143933" x="5213350" y="4362450"/>
          <p14:tracePt t="143950" x="5219700" y="4381500"/>
          <p14:tracePt t="143955" x="5226050" y="4387850"/>
          <p14:tracePt t="143968" x="5226050" y="4394200"/>
          <p14:tracePt t="143983" x="5238750" y="4425950"/>
          <p14:tracePt t="144004" x="5245100" y="4438650"/>
          <p14:tracePt t="144026" x="5251450" y="4451350"/>
          <p14:tracePt t="144042" x="5257800" y="4464050"/>
          <p14:tracePt t="144050" x="5264150" y="4470400"/>
          <p14:tracePt t="144067" x="5276850" y="4495800"/>
          <p14:tracePt t="144083" x="5308600" y="4533900"/>
          <p14:tracePt t="144100" x="5353050" y="4565650"/>
          <p14:tracePt t="144107" x="5372100" y="4565650"/>
          <p14:tracePt t="144117" x="5410200" y="4584700"/>
          <p14:tracePt t="144133" x="5454650" y="4591050"/>
          <p14:tracePt t="144150" x="5486400" y="4591050"/>
          <p14:tracePt t="144155" x="5499100" y="4559300"/>
          <p14:tracePt t="144167" x="5537200" y="4502150"/>
          <p14:tracePt t="144184" x="5568950" y="4362450"/>
          <p14:tracePt t="144187" x="5575300" y="4318000"/>
          <p14:tracePt t="144200" x="5581650" y="4229100"/>
          <p14:tracePt t="144216" x="5581650" y="4159250"/>
          <p14:tracePt t="144233" x="5562600" y="4114800"/>
          <p14:tracePt t="144250" x="5537200" y="4102100"/>
          <p14:tracePt t="144267" x="5524500" y="4102100"/>
          <p14:tracePt t="144283" x="5518150" y="4102100"/>
          <p14:tracePt t="144346" x="5511800" y="4095750"/>
          <p14:tracePt t="144356" x="5511800" y="4089400"/>
          <p14:tracePt t="144362" x="5511800" y="4076700"/>
          <p14:tracePt t="144371" x="5530850" y="4057650"/>
          <p14:tracePt t="144385" x="5549900" y="4044950"/>
          <p14:tracePt t="144387" x="5562600" y="4038600"/>
          <p14:tracePt t="144401" x="5581650" y="4025900"/>
          <p14:tracePt t="144417" x="5600700" y="4019550"/>
          <p14:tracePt t="144434" x="5613400" y="4019550"/>
          <p14:tracePt t="144450" x="5626100" y="4013200"/>
          <p14:tracePt t="144467" x="5632450" y="4013200"/>
          <p14:tracePt t="144484" x="5638800" y="4013200"/>
          <p14:tracePt t="144602" x="5645150" y="4013200"/>
          <p14:tracePt t="144610" x="5638800" y="4019550"/>
          <p14:tracePt t="144618" x="5632450" y="4019550"/>
          <p14:tracePt t="144634" x="5619750" y="4025900"/>
          <p14:tracePt t="144651" x="5613400" y="4025900"/>
          <p14:tracePt t="144698" x="5607050" y="4025900"/>
          <p14:tracePt t="144724" x="5600700" y="4025900"/>
          <p14:tracePt t="144746" x="5594350" y="4025900"/>
          <p14:tracePt t="144756" x="5581650" y="4025900"/>
          <p14:tracePt t="144762" x="5575300" y="4025900"/>
          <p14:tracePt t="144771" x="5562600" y="4019550"/>
          <p14:tracePt t="144787" x="5543550" y="4000500"/>
          <p14:tracePt t="144801" x="5518150" y="3962400"/>
          <p14:tracePt t="144817" x="5499100" y="3937000"/>
          <p14:tracePt t="144834" x="5486400" y="3886200"/>
          <p14:tracePt t="144850" x="5480050" y="3841750"/>
          <p14:tracePt t="144867" x="5473700" y="3784600"/>
          <p14:tracePt t="144884" x="5473700" y="3727450"/>
          <p14:tracePt t="144901" x="5473700" y="3689350"/>
          <p14:tracePt t="144917" x="5473700" y="3651250"/>
          <p14:tracePt t="144934" x="5499100" y="3600450"/>
          <p14:tracePt t="144951" x="5524500" y="3549650"/>
          <p14:tracePt t="144955" x="5530850" y="3536950"/>
          <p14:tracePt t="144971" x="5549900" y="3511550"/>
          <p14:tracePt t="144999" x="5568950" y="3498850"/>
          <p14:tracePt t="145003" x="5575300" y="3498850"/>
          <p14:tracePt t="145009" x="5594350" y="3498850"/>
          <p14:tracePt t="145018" x="5607050" y="3498850"/>
          <p14:tracePt t="145034" x="5651500" y="3498850"/>
          <p14:tracePt t="145051" x="5702300" y="3517900"/>
          <p14:tracePt t="145067" x="5759450" y="3543300"/>
          <p14:tracePt t="145084" x="5803900" y="3568700"/>
          <p14:tracePt t="145091" x="5842000" y="3594100"/>
          <p14:tracePt t="145101" x="5861050" y="3613150"/>
          <p14:tracePt t="145118" x="5892800" y="3670300"/>
          <p14:tracePt t="145124" x="5905500" y="3689350"/>
          <p14:tracePt t="145134" x="5918200" y="3714750"/>
          <p14:tracePt t="145151" x="5924550" y="3759200"/>
          <p14:tracePt t="145155" x="5924550" y="3771900"/>
          <p14:tracePt t="145167" x="5924550" y="3790950"/>
          <p14:tracePt t="145185" x="5918200" y="3810000"/>
          <p14:tracePt t="145186" x="5899150" y="3829050"/>
          <p14:tracePt t="145201" x="5829300" y="3860800"/>
          <p14:tracePt t="145217" x="5765800" y="3892550"/>
          <p14:tracePt t="145234" x="5715000" y="3905250"/>
          <p14:tracePt t="145251" x="5689600" y="3924300"/>
          <p14:tracePt t="145267" x="5683250" y="3924300"/>
          <p14:tracePt t="145603" x="5676900" y="3924300"/>
          <p14:tracePt t="146099" x="5695950" y="3956050"/>
          <p14:tracePt t="146107" x="5702300" y="4000500"/>
          <p14:tracePt t="146115" x="5702300" y="4064000"/>
          <p14:tracePt t="146124" x="5702300" y="4146550"/>
          <p14:tracePt t="146141" x="5537200" y="4375150"/>
          <p14:tracePt t="146158" x="5181600" y="4711700"/>
          <p14:tracePt t="146174" x="4686300" y="5067300"/>
          <p14:tracePt t="146191" x="4203700" y="5403850"/>
          <p14:tracePt t="146195" x="3994150" y="5537200"/>
          <p14:tracePt t="146207" x="3822700" y="5651500"/>
          <p14:tracePt t="146224" x="3505200" y="5822950"/>
          <p14:tracePt t="146227" x="3403600" y="5880100"/>
          <p14:tracePt t="146241" x="3308350" y="5918200"/>
          <p14:tracePt t="146242" x="3232150" y="5949950"/>
          <p14:tracePt t="146257" x="3136900" y="5988050"/>
          <p14:tracePt t="146274" x="3086100" y="6007100"/>
          <p14:tracePt t="146411" x="3079750" y="6007100"/>
          <p14:tracePt t="146419" x="3073400" y="6007100"/>
          <p14:tracePt t="146428" x="3060700" y="6007100"/>
          <p14:tracePt t="146442" x="3022600" y="6007100"/>
          <p14:tracePt t="146467" x="3016250" y="6007100"/>
          <p14:tracePt t="146476" x="3016250" y="5975350"/>
          <p14:tracePt t="146491" x="2990850" y="5873750"/>
          <p14:tracePt t="146508" x="2933700" y="5740400"/>
          <p14:tracePt t="146525" x="2819400" y="5568950"/>
          <p14:tracePt t="146541" x="2654300" y="5397500"/>
          <p14:tracePt t="146558" x="2508250" y="5295900"/>
          <p14:tracePt t="146564" x="2451100" y="5257800"/>
          <p14:tracePt t="146575" x="2413000" y="5238750"/>
          <p14:tracePt t="146591" x="2368550" y="5226050"/>
          <p14:tracePt t="146596" x="2362200" y="5226050"/>
          <p14:tracePt t="146608" x="2343150" y="5226050"/>
          <p14:tracePt t="146651" x="2336800" y="5226050"/>
          <p14:tracePt t="146683" x="2330450" y="5226050"/>
          <p14:tracePt t="146699" x="2305050" y="5213350"/>
          <p14:tracePt t="146706" x="2292350" y="5194300"/>
          <p14:tracePt t="146714" x="2266950" y="5168900"/>
          <p14:tracePt t="146724" x="2228850" y="5130800"/>
          <p14:tracePt t="146741" x="2127250" y="5073650"/>
          <p14:tracePt t="146758" x="1987550" y="5016500"/>
          <p14:tracePt t="146765" x="1955800" y="5003800"/>
          <p14:tracePt t="146775" x="1930400" y="5003800"/>
          <p14:tracePt t="146791" x="1911350" y="4984750"/>
          <p14:tracePt t="146796" x="1905000" y="4984750"/>
          <p14:tracePt t="146924" x="1898650" y="4984750"/>
          <p14:tracePt t="146931" x="1892300" y="4984750"/>
          <p14:tracePt t="146941" x="1879600" y="4984750"/>
          <p14:tracePt t="146958" x="1847850" y="4984750"/>
          <p14:tracePt t="146975" x="1790700" y="4984750"/>
          <p14:tracePt t="146992" x="1727200" y="4984750"/>
          <p14:tracePt t="146996" x="1689100" y="4984750"/>
          <p14:tracePt t="147010" x="1657350" y="4984750"/>
          <p14:tracePt t="147012" x="1619250" y="4984750"/>
          <p14:tracePt t="147026" x="1581150" y="4984750"/>
          <p14:tracePt t="147029" x="1549400" y="4984750"/>
          <p14:tracePt t="147043" x="1517650" y="4984750"/>
          <p14:tracePt t="147058" x="1504950" y="4984750"/>
          <p14:tracePt t="147580" x="1511300" y="4984750"/>
          <p14:tracePt t="147588" x="1530350" y="4984750"/>
          <p14:tracePt t="147596" x="1543050" y="4984750"/>
          <p14:tracePt t="147607" x="1549400" y="4984750"/>
          <p14:tracePt t="147623" x="1568450" y="4984750"/>
          <p14:tracePt t="147628" x="1581150" y="4984750"/>
          <p14:tracePt t="147640" x="1600200" y="4984750"/>
          <p14:tracePt t="147657" x="1631950" y="4991100"/>
          <p14:tracePt t="147662" x="1644650" y="4991100"/>
          <p14:tracePt t="147676" x="1657350" y="4991100"/>
          <p14:tracePt t="147693" x="1676400" y="4991100"/>
          <p14:tracePt t="147707" x="1695450" y="4997450"/>
          <p14:tracePt t="147723" x="1746250" y="5016500"/>
          <p14:tracePt t="147740" x="1778000" y="5016500"/>
          <p14:tracePt t="147757" x="1860550" y="5035550"/>
          <p14:tracePt t="147773" x="1955800" y="5048250"/>
          <p14:tracePt t="147790" x="2082800" y="5054600"/>
          <p14:tracePt t="147807" x="2235200" y="5073650"/>
          <p14:tracePt t="147823" x="2368550" y="5099050"/>
          <p14:tracePt t="147828" x="2438400" y="5105400"/>
          <p14:tracePt t="147840" x="2508250" y="5118100"/>
          <p14:tracePt t="147857" x="2616200" y="5130800"/>
          <p14:tracePt t="147861" x="2667000" y="5137150"/>
          <p14:tracePt t="147875" x="2711450" y="5143500"/>
          <p14:tracePt t="147877" x="2768600" y="5143500"/>
          <p14:tracePt t="147891" x="2882900" y="5143500"/>
          <p14:tracePt t="147907" x="3035300" y="5143500"/>
          <p14:tracePt t="147923" x="3200400" y="5143500"/>
          <p14:tracePt t="147940" x="3327400" y="5143500"/>
          <p14:tracePt t="147957" x="3422650" y="5143500"/>
          <p14:tracePt t="147973" x="3460750" y="5143500"/>
          <p14:tracePt t="148071" x="3467100" y="5143500"/>
          <p14:tracePt t="148077" x="3479800" y="5143500"/>
          <p14:tracePt t="149236" x="3460750" y="5124450"/>
          <p14:tracePt t="149244" x="3441700" y="5105400"/>
          <p14:tracePt t="149252" x="3422650" y="5080000"/>
          <p14:tracePt t="149261" x="3403600" y="5041900"/>
          <p14:tracePt t="149277" x="3384550" y="4959350"/>
          <p14:tracePt t="149294" x="3384550" y="4895850"/>
          <p14:tracePt t="149311" x="3384550" y="4838700"/>
          <p14:tracePt t="149327" x="3384550" y="4813300"/>
          <p14:tracePt t="149344" x="3384550" y="4806950"/>
          <p14:tracePt t="149517" x="3378200" y="4800600"/>
          <p14:tracePt t="149534" x="3371850" y="4800600"/>
          <p14:tracePt t="149540" x="3359150" y="4794250"/>
          <p14:tracePt t="149550" x="3359150" y="4781550"/>
          <p14:tracePt t="149567" x="3302000" y="4730750"/>
          <p14:tracePt t="149583" x="3225800" y="4660900"/>
          <p14:tracePt t="149600" x="3117850" y="4572000"/>
          <p14:tracePt t="149617" x="3016250" y="4527550"/>
          <p14:tracePt t="149621" x="2978150" y="4502150"/>
          <p14:tracePt t="149633" x="2952750" y="4489450"/>
          <p14:tracePt t="149650" x="2933700" y="4476750"/>
          <p14:tracePt t="149821" x="2927350" y="4470400"/>
          <p14:tracePt t="149909" x="2927350" y="4457700"/>
          <p14:tracePt t="149933" x="2927350" y="4451350"/>
          <p14:tracePt t="150237" x="2927350" y="4470400"/>
          <p14:tracePt t="150245" x="2927350" y="4483100"/>
          <p14:tracePt t="150252" x="2927350" y="4502150"/>
          <p14:tracePt t="150262" x="2927350" y="4514850"/>
          <p14:tracePt t="150279" x="2927350" y="4552950"/>
          <p14:tracePt t="150295" x="2927350" y="4565650"/>
          <p14:tracePt t="150312" x="2927350" y="4591050"/>
          <p14:tracePt t="150329" x="2927350" y="4622800"/>
          <p14:tracePt t="150334" x="2927350" y="4635500"/>
          <p14:tracePt t="150346" x="2927350" y="4648200"/>
          <p14:tracePt t="150363" x="2927350" y="4673600"/>
          <p14:tracePt t="150365" x="2927350" y="4686300"/>
          <p14:tracePt t="150382" x="2927350" y="4692650"/>
          <p14:tracePt t="150396" x="2927350" y="4699000"/>
          <p14:tracePt t="150454" x="2927350" y="4705350"/>
          <p14:tracePt t="150470" x="2940050" y="4705350"/>
          <p14:tracePt t="150477" x="2940050" y="4699000"/>
          <p14:tracePt t="150485" x="2940050" y="4692650"/>
          <p14:tracePt t="150549" x="2940050" y="4724400"/>
          <p14:tracePt t="150557" x="2940050" y="4756150"/>
          <p14:tracePt t="150567" x="2940050" y="4794250"/>
          <p14:tracePt t="150580" x="2940050" y="4864100"/>
          <p14:tracePt t="150596" x="2940050" y="4914900"/>
          <p14:tracePt t="150613" x="2940050" y="4940300"/>
          <p14:tracePt t="150629" x="2940050" y="4946650"/>
          <p14:tracePt t="150733" x="2933700" y="4940300"/>
          <p14:tracePt t="150741" x="2927350" y="4921250"/>
          <p14:tracePt t="150749" x="2921000" y="4914900"/>
          <p14:tracePt t="150765" x="2901950" y="4895850"/>
          <p14:tracePt t="150767" x="2895600" y="4883150"/>
          <p14:tracePt t="150780" x="2863850" y="4832350"/>
          <p14:tracePt t="150796" x="2813050" y="4762500"/>
          <p14:tracePt t="150813" x="2781300" y="4692650"/>
          <p14:tracePt t="150830" x="2736850" y="4591050"/>
          <p14:tracePt t="150846" x="2717800" y="4502150"/>
          <p14:tracePt t="150863" x="2692400" y="4419600"/>
          <p14:tracePt t="150880" x="2679700" y="4375150"/>
          <p14:tracePt t="150896" x="2660650" y="4349750"/>
          <p14:tracePt t="150913" x="2660650" y="4343400"/>
          <p14:tracePt t="151029" x="2654300" y="4330700"/>
          <p14:tracePt t="151046" x="2654300" y="4318000"/>
          <p14:tracePt t="151053" x="2654300" y="4305300"/>
          <p14:tracePt t="151069" x="2654300" y="4298950"/>
          <p14:tracePt t="151080" x="2641600" y="4286250"/>
          <p14:tracePt t="151096" x="2641600" y="4279900"/>
          <p14:tracePt t="151113" x="2641600" y="4273550"/>
          <p14:tracePt t="151182" x="2641600" y="4267200"/>
          <p14:tracePt t="151189" x="2635250" y="4267200"/>
          <p14:tracePt t="151198" x="2616200" y="4267200"/>
          <p14:tracePt t="151213" x="2603500" y="4273550"/>
          <p14:tracePt t="151230" x="2584450" y="4298950"/>
          <p14:tracePt t="151247" x="2559050" y="4343400"/>
          <p14:tracePt t="151263" x="2527300" y="4419600"/>
          <p14:tracePt t="151280" x="2501900" y="4572000"/>
          <p14:tracePt t="151296" x="2476500" y="4762500"/>
          <p14:tracePt t="151313" x="2438400" y="4959350"/>
          <p14:tracePt t="151317" x="2438400" y="5022850"/>
          <p14:tracePt t="151330" x="2438400" y="5092700"/>
          <p14:tracePt t="151349" x="2470150" y="5257800"/>
          <p14:tracePt t="151363" x="2508250" y="5321300"/>
          <p14:tracePt t="151380" x="2552700" y="5353050"/>
          <p14:tracePt t="151396" x="2565400" y="5353050"/>
          <p14:tracePt t="151413" x="2571750" y="5353050"/>
          <p14:tracePt t="151430" x="2578100" y="5353050"/>
          <p14:tracePt t="151461" x="2584450" y="5353050"/>
          <p14:tracePt t="152022" x="2590800" y="5353050"/>
          <p14:tracePt t="152038" x="2590800" y="5346700"/>
          <p14:tracePt t="152046" x="2590800" y="5334000"/>
          <p14:tracePt t="152054" x="2590800" y="5308600"/>
          <p14:tracePt t="152064" x="2590800" y="5302250"/>
          <p14:tracePt t="152081" x="2590800" y="5251450"/>
          <p14:tracePt t="152097" x="2584450" y="5213350"/>
          <p14:tracePt t="152102" x="2584450" y="5187950"/>
          <p14:tracePt t="152114" x="2584450" y="5175250"/>
          <p14:tracePt t="152131" x="2578100" y="5137150"/>
          <p14:tracePt t="152137" x="2578100" y="5130800"/>
          <p14:tracePt t="152558" x="2578100" y="5124450"/>
          <p14:tracePt t="152566" x="2603500" y="5111750"/>
          <p14:tracePt t="152574" x="2679700" y="5086350"/>
          <p14:tracePt t="152583" x="2736850" y="5067300"/>
          <p14:tracePt t="152600" x="2787650" y="5016500"/>
          <p14:tracePt t="152617" x="2787650" y="4953000"/>
          <p14:tracePt t="152623" x="2794000" y="4908550"/>
          <p14:tracePt t="152633" x="2794000" y="4883150"/>
          <p14:tracePt t="152650" x="2794000" y="4819650"/>
          <p14:tracePt t="152654" x="2794000" y="4787900"/>
          <p14:tracePt t="152667" x="2794000" y="4762500"/>
          <p14:tracePt t="152684" x="2794000" y="4737100"/>
          <p14:tracePt t="152750" x="2794000" y="4743450"/>
          <p14:tracePt t="152758" x="2794000" y="4762500"/>
          <p14:tracePt t="152767" x="2794000" y="4775200"/>
          <p14:tracePt t="152783" x="2800350" y="4794250"/>
          <p14:tracePt t="152854" x="2813050" y="4787900"/>
          <p14:tracePt t="152862" x="2813050" y="4781550"/>
          <p14:tracePt t="152872" x="2813050" y="4775200"/>
          <p14:tracePt t="152883" x="2813050" y="4768850"/>
          <p14:tracePt t="152900" x="2813050" y="4762500"/>
          <p14:tracePt t="152926" x="2794000" y="4762500"/>
          <p14:tracePt t="152934" x="2787650" y="4762500"/>
          <p14:tracePt t="152950" x="2755900" y="4762500"/>
          <p14:tracePt t="152967" x="2736850" y="4768850"/>
          <p14:tracePt t="152983" x="2730500" y="4775200"/>
          <p14:tracePt t="153000" x="2730500" y="4800600"/>
          <p14:tracePt t="153017" x="2724150" y="4813300"/>
          <p14:tracePt t="153034" x="2724150" y="4826000"/>
          <p14:tracePt t="153050" x="2724150" y="4832350"/>
          <p14:tracePt t="153157" x="2724150" y="4845050"/>
          <p14:tracePt t="153165" x="2711450" y="4864100"/>
          <p14:tracePt t="153174" x="2711450" y="4870450"/>
          <p14:tracePt t="153184" x="2698750" y="4908550"/>
          <p14:tracePt t="153200" x="2654300" y="4978400"/>
          <p14:tracePt t="153217" x="2578100" y="5060950"/>
          <p14:tracePt t="153224" x="2527300" y="5099050"/>
          <p14:tracePt t="153234" x="2489200" y="5130800"/>
          <p14:tracePt t="153250" x="2387600" y="5187950"/>
          <p14:tracePt t="153256" x="2336800" y="5219700"/>
          <p14:tracePt t="153268" x="2273300" y="5251450"/>
          <p14:tracePt t="153284" x="2146300" y="5321300"/>
          <p14:tracePt t="153287" x="2108200" y="5346700"/>
          <p14:tracePt t="153302" x="1981200" y="5397500"/>
          <p14:tracePt t="153317" x="1873250" y="5441950"/>
          <p14:tracePt t="153333" x="1835150" y="5461000"/>
          <p14:tracePt t="153439" x="1828800" y="5461000"/>
          <p14:tracePt t="153446" x="1822450" y="5461000"/>
          <p14:tracePt t="153456" x="1803400" y="5461000"/>
          <p14:tracePt t="153468" x="1778000" y="5461000"/>
          <p14:tracePt t="153484" x="1733550" y="5461000"/>
          <p14:tracePt t="153487" x="1695450" y="5461000"/>
          <p14:tracePt t="153501" x="1631950" y="5454650"/>
          <p14:tracePt t="153517" x="1562100" y="5448300"/>
          <p14:tracePt t="153534" x="1511300" y="5448300"/>
          <p14:tracePt t="153550" x="1485900" y="5448300"/>
          <p14:tracePt t="153567" x="1473200" y="5448300"/>
          <p14:tracePt t="153597" x="1466850" y="5448300"/>
          <p14:tracePt t="154558" x="1485900" y="5448300"/>
          <p14:tracePt t="154566" x="1631950" y="5448300"/>
          <p14:tracePt t="154575" x="1803400" y="5448300"/>
          <p14:tracePt t="154590" x="2044700" y="5448300"/>
          <p14:tracePt t="154605" x="2476500" y="5448300"/>
          <p14:tracePt t="154609" x="2667000" y="5397500"/>
          <p14:tracePt t="154622" x="2844800" y="5340350"/>
          <p14:tracePt t="154638" x="2921000" y="5283200"/>
          <p14:tracePt t="154643" x="2971800" y="5251450"/>
          <p14:tracePt t="154655" x="3009900" y="5219700"/>
          <p14:tracePt t="154672" x="3028950" y="5213350"/>
          <p14:tracePt t="154711" x="3022600" y="5207000"/>
          <p14:tracePt t="154728" x="3009900" y="5207000"/>
          <p14:tracePt t="154775" x="3022600" y="5207000"/>
          <p14:tracePt t="154783" x="3035300" y="5207000"/>
          <p14:tracePt t="154793" x="3054350" y="5207000"/>
          <p14:tracePt t="154805" x="3060700" y="5207000"/>
          <p14:tracePt t="154822" x="3067050" y="5207000"/>
          <p14:tracePt t="154871" x="3073400" y="5207000"/>
          <p14:tracePt t="154895" x="3079750" y="5207000"/>
          <p14:tracePt t="155070" x="3079750" y="5181600"/>
          <p14:tracePt t="155080" x="3079750" y="5111750"/>
          <p14:tracePt t="155087" x="3079750" y="5022850"/>
          <p14:tracePt t="155095" x="3079750" y="4933950"/>
          <p14:tracePt t="155112" x="3098800" y="4730750"/>
          <p14:tracePt t="155129" x="3124200" y="4572000"/>
          <p14:tracePt t="155145" x="3124200" y="4432300"/>
          <p14:tracePt t="155162" x="3105150" y="4330700"/>
          <p14:tracePt t="155178" x="3092450" y="4305300"/>
          <p14:tracePt t="155215" x="3079750" y="4305300"/>
          <p14:tracePt t="155222" x="3067050" y="4311650"/>
          <p14:tracePt t="155231" x="3041650" y="4356100"/>
          <p14:tracePt t="155249" x="3028950" y="4381500"/>
          <p14:tracePt t="155263" x="3028950" y="4394200"/>
          <p14:tracePt t="155359" x="3028950" y="4400550"/>
          <p14:tracePt t="155368" x="3028950" y="4419600"/>
          <p14:tracePt t="155378" x="3028950" y="4470400"/>
          <p14:tracePt t="155395" x="3016250" y="4629150"/>
          <p14:tracePt t="155412" x="2933700" y="4813300"/>
          <p14:tracePt t="155416" x="2901950" y="4902200"/>
          <p14:tracePt t="155429" x="2882900" y="4972050"/>
          <p14:tracePt t="155445" x="2838450" y="5086350"/>
          <p14:tracePt t="155462" x="2813050" y="5118100"/>
          <p14:tracePt t="155479" x="2730500" y="5118100"/>
          <p14:tracePt t="155496" x="2609850" y="5105400"/>
          <p14:tracePt t="155512" x="2489200" y="5048250"/>
          <p14:tracePt t="155529" x="2368550" y="4946650"/>
          <p14:tracePt t="155546" x="2305050" y="4889500"/>
          <p14:tracePt t="155562" x="2235200" y="4838700"/>
          <p14:tracePt t="155579" x="2184400" y="4800600"/>
          <p14:tracePt t="155583" x="2165350" y="4787900"/>
          <p14:tracePt t="155596" x="2146300" y="4781550"/>
          <p14:tracePt t="155662" x="2139950" y="4781550"/>
          <p14:tracePt t="155670" x="2139950" y="4768850"/>
          <p14:tracePt t="155679" x="2133600" y="4762500"/>
          <p14:tracePt t="155696" x="2089150" y="4730750"/>
          <p14:tracePt t="155712" x="2006600" y="4692650"/>
          <p14:tracePt t="155729" x="1892300" y="4654550"/>
          <p14:tracePt t="155746" x="1822450" y="4654550"/>
          <p14:tracePt t="155763" x="1720850" y="4654550"/>
          <p14:tracePt t="155769" x="1701800" y="4654550"/>
          <p14:tracePt t="155779" x="1682750" y="4654550"/>
          <p14:tracePt t="155796" x="1644650" y="4667250"/>
          <p14:tracePt t="155801" x="1638300" y="4667250"/>
          <p14:tracePt t="155813" x="1631950" y="4673600"/>
          <p14:tracePt t="155831" x="1625600" y="4679950"/>
          <p14:tracePt t="155864" x="1625600" y="4686300"/>
          <p14:tracePt t="155871" x="1625600" y="4692650"/>
          <p14:tracePt t="155880" x="1625600" y="4699000"/>
          <p14:tracePt t="155896" x="1631950" y="4718050"/>
          <p14:tracePt t="155913" x="1676400" y="4724400"/>
          <p14:tracePt t="155929" x="1727200" y="4730750"/>
          <p14:tracePt t="155946" x="1778000" y="4743450"/>
          <p14:tracePt t="155962" x="1784350" y="4743450"/>
          <p14:tracePt t="156024" x="1778000" y="4743450"/>
          <p14:tracePt t="156032" x="1758950" y="4743450"/>
          <p14:tracePt t="156039" x="1739900" y="4749800"/>
          <p14:tracePt t="156048" x="1733550" y="4749800"/>
          <p14:tracePt t="156063" x="1720850" y="4749800"/>
          <p14:tracePt t="156111" x="1714500" y="4749800"/>
          <p14:tracePt t="156120" x="1720850" y="4775200"/>
          <p14:tracePt t="156130" x="1797050" y="4794250"/>
          <p14:tracePt t="156146" x="2051050" y="4832350"/>
          <p14:tracePt t="156164" x="2298700" y="4864100"/>
          <p14:tracePt t="156169" x="2374900" y="4876800"/>
          <p14:tracePt t="156180" x="2413000" y="4876800"/>
          <p14:tracePt t="156196" x="2432050" y="4876800"/>
          <p14:tracePt t="156233" x="2362200" y="4876800"/>
          <p14:tracePt t="156240" x="2279650" y="4876800"/>
          <p14:tracePt t="156249" x="2146300" y="4876800"/>
          <p14:tracePt t="156263" x="1968500" y="4845050"/>
          <p14:tracePt t="156280" x="1885950" y="4813300"/>
          <p14:tracePt t="156320" x="1898650" y="4813300"/>
          <p14:tracePt t="156328" x="1968500" y="4819650"/>
          <p14:tracePt t="156336" x="2063750" y="4838700"/>
          <p14:tracePt t="156346" x="2146300" y="4857750"/>
          <p14:tracePt t="156363" x="2292350" y="4876800"/>
          <p14:tracePt t="156379" x="2317750" y="4889500"/>
          <p14:tracePt t="156396" x="2330450" y="4895850"/>
          <p14:tracePt t="156423" x="2317750" y="4895850"/>
          <p14:tracePt t="156431" x="2292350" y="4895850"/>
          <p14:tracePt t="156446" x="2260600" y="4895850"/>
          <p14:tracePt t="156463" x="2247900" y="4895850"/>
          <p14:tracePt t="156535" x="2241550" y="4902200"/>
          <p14:tracePt t="156544" x="2228850" y="4914900"/>
          <p14:tracePt t="156553" x="2228850" y="4921250"/>
          <p14:tracePt t="156564" x="2222500" y="4933950"/>
          <p14:tracePt t="156728" x="2222500" y="4940300"/>
          <p14:tracePt t="156736" x="2228850" y="4953000"/>
          <p14:tracePt t="156747" x="2254250" y="4978400"/>
          <p14:tracePt t="156764" x="2279650" y="4997450"/>
          <p14:tracePt t="156770" x="2279650" y="5003800"/>
          <p14:tracePt t="156780" x="2286000" y="5022850"/>
          <p14:tracePt t="156797" x="2292350" y="5048250"/>
          <p14:tracePt t="156801" x="2292350" y="5054600"/>
          <p14:tracePt t="156817" x="2286000" y="5060950"/>
          <p14:tracePt t="156832" x="2254250" y="5060950"/>
          <p14:tracePt t="156847" x="2235200" y="5041900"/>
          <p14:tracePt t="156864" x="2216150" y="5003800"/>
          <p14:tracePt t="157080" x="2228850" y="5003800"/>
          <p14:tracePt t="157088" x="2235200" y="5010150"/>
          <p14:tracePt t="157097" x="2241550" y="5016500"/>
          <p14:tracePt t="157105" x="2241550" y="5029200"/>
          <p14:tracePt t="157121" x="2247900" y="5054600"/>
          <p14:tracePt t="157138" x="2247900" y="5067300"/>
          <p14:tracePt t="157162" x="2247900" y="5086350"/>
          <p14:tracePt t="157171" x="2241550" y="5092700"/>
          <p14:tracePt t="157188" x="2228850" y="5111750"/>
          <p14:tracePt t="157205" x="2216150" y="5111750"/>
          <p14:tracePt t="157207" x="2209800" y="5111750"/>
          <p14:tracePt t="157222" x="2197100" y="5118100"/>
          <p14:tracePt t="157238" x="2133600" y="5130800"/>
          <p14:tracePt t="157255" x="2095500" y="5149850"/>
          <p14:tracePt t="157271" x="2070100" y="5149850"/>
          <p14:tracePt t="157288" x="2044700" y="5156200"/>
          <p14:tracePt t="157305" x="2038350" y="5156200"/>
          <p14:tracePt t="157322" x="2038350" y="5162550"/>
          <p14:tracePt t="157338" x="2032000" y="5168900"/>
          <p14:tracePt t="157448" x="2025650" y="5175250"/>
          <p14:tracePt t="157849" x="2019300" y="5175250"/>
          <p14:tracePt t="157857" x="2012950" y="5162550"/>
          <p14:tracePt t="157865" x="2000250" y="5143500"/>
          <p14:tracePt t="157874" x="1981200" y="5124450"/>
          <p14:tracePt t="157890" x="1955800" y="5105400"/>
          <p14:tracePt t="157907" x="1892300" y="5080000"/>
          <p14:tracePt t="157924" x="1790700" y="5060950"/>
          <p14:tracePt t="157940" x="1689100" y="5035550"/>
          <p14:tracePt t="157945" x="1638300" y="5035550"/>
          <p14:tracePt t="157957" x="1619250" y="5035550"/>
          <p14:tracePt t="157974" x="1606550" y="5035550"/>
          <p14:tracePt t="157990" x="1600200" y="5035550"/>
          <p14:tracePt t="158007" x="1631950" y="5054600"/>
          <p14:tracePt t="158024" x="1670050" y="5073650"/>
          <p14:tracePt t="158040" x="1701800" y="5073650"/>
          <p14:tracePt t="158185" x="1695450" y="5073650"/>
          <p14:tracePt t="158194" x="1689100" y="5073650"/>
          <p14:tracePt t="158202" x="1682750" y="5067300"/>
          <p14:tracePt t="158265" x="1708150" y="5073650"/>
          <p14:tracePt t="158272" x="1765300" y="5092700"/>
          <p14:tracePt t="158281" x="1828800" y="5118100"/>
          <p14:tracePt t="158291" x="1892300" y="5118100"/>
          <p14:tracePt t="158307" x="1981200" y="5130800"/>
          <p14:tracePt t="158314" x="2012950" y="5130800"/>
          <p14:tracePt t="158324" x="2038350" y="5130800"/>
          <p14:tracePt t="158341" x="2089150" y="5130800"/>
          <p14:tracePt t="158347" x="2095500" y="5130800"/>
          <p14:tracePt t="158361" x="2101850" y="5130800"/>
          <p14:tracePt t="158376" x="2108200" y="5124450"/>
          <p14:tracePt t="158391" x="2089150" y="5105400"/>
          <p14:tracePt t="158407" x="2038350" y="5080000"/>
          <p14:tracePt t="158424" x="1987550" y="5073650"/>
          <p14:tracePt t="158440" x="1962150" y="5060950"/>
          <p14:tracePt t="158457" x="1936750" y="5054600"/>
          <p14:tracePt t="158474" x="1924050" y="5054600"/>
          <p14:tracePt t="158497" x="1917700" y="5054600"/>
          <p14:tracePt t="158513" x="1911350" y="5054600"/>
          <p14:tracePt t="158553" x="1898650" y="5054600"/>
          <p14:tracePt t="158817" x="1892300" y="5054600"/>
          <p14:tracePt t="158825" x="1885950" y="5054600"/>
          <p14:tracePt t="158833" x="1873250" y="5054600"/>
          <p14:tracePt t="158841" x="1866900" y="5060950"/>
          <p14:tracePt t="158875" x="1854200" y="5060950"/>
          <p14:tracePt t="159098" x="1866900" y="5060950"/>
          <p14:tracePt t="159105" x="1885950" y="5060950"/>
          <p14:tracePt t="159113" x="1911350" y="5054600"/>
          <p14:tracePt t="159123" x="1974850" y="5035550"/>
          <p14:tracePt t="159140" x="2057400" y="5010150"/>
          <p14:tracePt t="159156" x="2127250" y="5003800"/>
          <p14:tracePt t="159163" x="2159000" y="5003800"/>
          <p14:tracePt t="159173" x="2171700" y="5003800"/>
          <p14:tracePt t="159190" x="2190750" y="4991100"/>
          <p14:tracePt t="159210" x="2197100" y="4991100"/>
          <p14:tracePt t="159225" x="2203450" y="4991100"/>
          <p14:tracePt t="159240" x="2209800" y="4984750"/>
          <p14:tracePt t="159256" x="2241550" y="4978400"/>
          <p14:tracePt t="159273" x="2273300" y="4959350"/>
          <p14:tracePt t="159289" x="2317750" y="4953000"/>
          <p14:tracePt t="159306" x="2355850" y="4946650"/>
          <p14:tracePt t="159323" x="2381250" y="4933950"/>
          <p14:tracePt t="159340" x="2393950" y="4927600"/>
          <p14:tracePt t="159357" x="2406650" y="4921250"/>
          <p14:tracePt t="159561" x="2400300" y="4921250"/>
          <p14:tracePt t="159570" x="2393950" y="4921250"/>
          <p14:tracePt t="159578" x="2393950" y="4927600"/>
          <p14:tracePt t="159586" x="2387600" y="4940300"/>
          <p14:tracePt t="159603" x="2368550" y="4978400"/>
          <p14:tracePt t="159619" x="2343150" y="5016500"/>
          <p14:tracePt t="159636" x="2324100" y="5048250"/>
          <p14:tracePt t="159653" x="2286000" y="5080000"/>
          <p14:tracePt t="159660" x="2247900" y="5092700"/>
          <p14:tracePt t="159665" x="2203450" y="5105400"/>
          <p14:tracePt t="159674" x="2165350" y="5118100"/>
          <p14:tracePt t="159686" x="2101850" y="5118100"/>
          <p14:tracePt t="159703" x="2019300" y="5124450"/>
          <p14:tracePt t="159706" x="1981200" y="5130800"/>
          <p14:tracePt t="159720" x="1930400" y="5143500"/>
          <p14:tracePt t="159736" x="1905000" y="5149850"/>
          <p14:tracePt t="159753" x="1898650" y="5149850"/>
          <p14:tracePt t="159769" x="1885950" y="5149850"/>
          <p14:tracePt t="159786" x="1879600" y="5156200"/>
          <p14:tracePt t="159816" x="1873250" y="5156200"/>
          <p14:tracePt t="159848" x="1866900" y="5156200"/>
          <p14:tracePt t="159897" x="1860550" y="5156200"/>
          <p14:tracePt t="159906" x="1854200" y="5156200"/>
          <p14:tracePt t="159913" x="1841500" y="5168900"/>
          <p14:tracePt t="159923" x="1835150" y="5168900"/>
          <p14:tracePt t="159936" x="1816100" y="5168900"/>
          <p14:tracePt t="159953" x="1784350" y="5175250"/>
          <p14:tracePt t="159970" x="1746250" y="5175250"/>
          <p14:tracePt t="159986" x="1676400" y="5175250"/>
          <p14:tracePt t="160003" x="1619250" y="5175250"/>
          <p14:tracePt t="160019" x="1568450" y="5175250"/>
          <p14:tracePt t="160043" x="1555750" y="5175250"/>
          <p14:tracePt t="160114" x="1543050" y="5175250"/>
          <p14:tracePt t="160123" x="1536700" y="5175250"/>
          <p14:tracePt t="160129" x="1511300" y="5175250"/>
          <p14:tracePt t="160139" x="1498600" y="5175250"/>
          <p14:tracePt t="160153" x="1460500" y="5175250"/>
          <p14:tracePt t="160170" x="1454150" y="5168900"/>
          <p14:tracePt t="160440" x="1447800" y="5168900"/>
          <p14:tracePt t="160449" x="1435100" y="5175250"/>
          <p14:tracePt t="160456" x="1422400" y="5187950"/>
          <p14:tracePt t="160465" x="1409700" y="5194300"/>
          <p14:tracePt t="160481" x="1352550" y="5226050"/>
          <p14:tracePt t="160498" x="1238250" y="5257800"/>
          <p14:tracePt t="160515" x="1073150" y="5270500"/>
          <p14:tracePt t="160531" x="952500" y="5295900"/>
          <p14:tracePt t="160548" x="889000" y="5314950"/>
          <p14:tracePt t="160565" x="869950" y="5321300"/>
          <p14:tracePt t="160586" x="869950" y="5334000"/>
          <p14:tracePt t="160598" x="869950" y="5340350"/>
          <p14:tracePt t="160616" x="927100" y="5372100"/>
          <p14:tracePt t="160620" x="965200" y="5372100"/>
          <p14:tracePt t="160632" x="1022350" y="5372100"/>
          <p14:tracePt t="160634" x="1073150" y="5372100"/>
          <p14:tracePt t="160649" x="1168400" y="5372100"/>
          <p14:tracePt t="160665" x="1320800" y="5327650"/>
          <p14:tracePt t="160681" x="1530350" y="5276850"/>
          <p14:tracePt t="160698" x="1689100" y="5200650"/>
          <p14:tracePt t="160715" x="1784350" y="5149850"/>
          <p14:tracePt t="160731" x="1809750" y="5111750"/>
          <p14:tracePt t="160748" x="1816100" y="5099050"/>
          <p14:tracePt t="160857" x="1822450" y="5099050"/>
          <p14:tracePt t="161002" x="1835150" y="5099050"/>
          <p14:tracePt t="161010" x="1847850" y="5105400"/>
          <p14:tracePt t="161019" x="1911350" y="5124450"/>
          <p14:tracePt t="161037" x="2101850" y="5181600"/>
          <p14:tracePt t="161054" x="2533650" y="5238750"/>
          <p14:tracePt t="161057" x="2806700" y="5295900"/>
          <p14:tracePt t="161070" x="3035300" y="5321300"/>
          <p14:tracePt t="161088" x="3295650" y="5327650"/>
          <p14:tracePt t="161092" x="3346450" y="5327650"/>
          <p14:tracePt t="161104" x="3384550" y="5327650"/>
          <p14:tracePt t="161138" x="3365500" y="5327650"/>
          <p14:tracePt t="161145" x="3302000" y="5314950"/>
          <p14:tracePt t="161154" x="3232150" y="5314950"/>
          <p14:tracePt t="161170" x="3060700" y="5308600"/>
          <p14:tracePt t="161187" x="2933700" y="5308600"/>
          <p14:tracePt t="161204" x="2838450" y="5308600"/>
          <p14:tracePt t="161221" x="2768600" y="5321300"/>
          <p14:tracePt t="161237" x="2698750" y="5340350"/>
          <p14:tracePt t="161254" x="2654300" y="5346700"/>
          <p14:tracePt t="161259" x="2616200" y="5353050"/>
          <p14:tracePt t="161271" x="2597150" y="5353050"/>
          <p14:tracePt t="161288" x="2520950" y="5353050"/>
          <p14:tracePt t="161291" x="2470150" y="5353050"/>
          <p14:tracePt t="161305" x="2393950" y="5353050"/>
          <p14:tracePt t="161321" x="2317750" y="5353050"/>
          <p14:tracePt t="161337" x="2241550" y="5353050"/>
          <p14:tracePt t="161354" x="2171700" y="5353050"/>
          <p14:tracePt t="161370" x="2120900" y="5353050"/>
          <p14:tracePt t="161387" x="2076450" y="5353050"/>
          <p14:tracePt t="161404" x="2038350" y="5353050"/>
          <p14:tracePt t="161421" x="2000250" y="5353050"/>
          <p14:tracePt t="161437" x="1930400" y="5353050"/>
          <p14:tracePt t="161454" x="1841500" y="5353050"/>
          <p14:tracePt t="161458" x="1803400" y="5353050"/>
          <p14:tracePt t="161470" x="1758950" y="5353050"/>
          <p14:tracePt t="161488" x="1695450" y="5378450"/>
          <p14:tracePt t="161492" x="1670050" y="5378450"/>
          <p14:tracePt t="161505" x="1631950" y="5391150"/>
          <p14:tracePt t="161521" x="1625600" y="5397500"/>
          <p14:tracePt t="161538" x="1606550" y="5403850"/>
          <p14:tracePt t="162573" x="1612900" y="5403850"/>
          <p14:tracePt t="162587" x="1625600" y="5403850"/>
          <p14:tracePt t="162596" x="1631950" y="5397500"/>
          <p14:tracePt t="162612" x="1651000" y="5378450"/>
          <p14:tracePt t="162628" x="1663700" y="5353050"/>
          <p14:tracePt t="162645" x="1663700" y="5327650"/>
          <p14:tracePt t="162662" x="1676400" y="5302250"/>
          <p14:tracePt t="162679" x="1676400" y="5276850"/>
          <p14:tracePt t="162779" x="1676400" y="5270500"/>
          <p14:tracePt t="162795" x="1676400" y="5257800"/>
          <p14:tracePt t="162803" x="1676400" y="5251450"/>
          <p14:tracePt t="162812" x="1670050" y="5245100"/>
          <p14:tracePt t="162829" x="1651000" y="5226050"/>
          <p14:tracePt t="162846" x="1638300" y="5219700"/>
          <p14:tracePt t="162862" x="1638300" y="5200650"/>
          <p14:tracePt t="162891" x="1631950" y="5194300"/>
          <p14:tracePt t="163107" x="1625600" y="5181600"/>
          <p14:tracePt t="163123" x="1619250" y="5181600"/>
          <p14:tracePt t="163131" x="1612900" y="5181600"/>
          <p14:tracePt t="163139" x="1600200" y="5181600"/>
          <p14:tracePt t="163149" x="1587500" y="5181600"/>
          <p14:tracePt t="163166" x="1574800" y="5181600"/>
          <p14:tracePt t="163182" x="1555750" y="5181600"/>
          <p14:tracePt t="163199" x="1549400" y="5181600"/>
          <p14:tracePt t="163410" x="1549400" y="5187950"/>
          <p14:tracePt t="163417" x="1549400" y="5194300"/>
          <p14:tracePt t="163425" x="1555750" y="5207000"/>
          <p14:tracePt t="163434" x="1568450" y="5219700"/>
          <p14:tracePt t="163451" x="1625600" y="5251450"/>
          <p14:tracePt t="163468" x="1651000" y="5283200"/>
          <p14:tracePt t="163484" x="1670050" y="5295900"/>
          <p14:tracePt t="163501" x="1670050" y="5302250"/>
          <p14:tracePt t="163524" x="1670050" y="5308600"/>
          <p14:tracePt t="163643" x="1663700" y="5314950"/>
          <p14:tracePt t="163651" x="1657350" y="5314950"/>
          <p14:tracePt t="163699" x="1651000" y="5314950"/>
          <p14:tracePt t="163707" x="1638300" y="5314950"/>
          <p14:tracePt t="163718" x="1612900" y="5308600"/>
          <p14:tracePt t="163735" x="1562100" y="5283200"/>
          <p14:tracePt t="163739" x="1517650" y="5257800"/>
          <p14:tracePt t="163751" x="1498600" y="5251450"/>
          <p14:tracePt t="163768" x="1454150" y="5238750"/>
          <p14:tracePt t="163774" x="1441450" y="5226050"/>
          <p14:tracePt t="163994" x="1435100" y="5226050"/>
          <p14:tracePt t="164003" x="1435100" y="5238750"/>
          <p14:tracePt t="164010" x="1435100" y="5251450"/>
          <p14:tracePt t="164019" x="1435100" y="5283200"/>
          <p14:tracePt t="164035" x="1435100" y="5346700"/>
          <p14:tracePt t="164051" x="1435100" y="5422900"/>
          <p14:tracePt t="164068" x="1435100" y="5492750"/>
          <p14:tracePt t="164085" x="1435100" y="5530850"/>
          <p14:tracePt t="164102" x="1435100" y="5556250"/>
          <p14:tracePt t="164172" x="1435100" y="5530850"/>
          <p14:tracePt t="164179" x="1435100" y="5505450"/>
          <p14:tracePt t="164188" x="1447800" y="5473700"/>
          <p14:tracePt t="164202" x="1485900" y="5391150"/>
          <p14:tracePt t="164219" x="1524000" y="5321300"/>
          <p14:tracePt t="164235" x="1549400" y="5257800"/>
          <p14:tracePt t="164252" x="1581150" y="5219700"/>
          <p14:tracePt t="164269" x="1600200" y="5207000"/>
          <p14:tracePt t="164285" x="1606550" y="5207000"/>
          <p14:tracePt t="164302" x="1619250" y="5207000"/>
          <p14:tracePt t="164319" x="1638300" y="5226050"/>
          <p14:tracePt t="164326" x="1638300" y="5251450"/>
          <p14:tracePt t="164335" x="1651000" y="5276850"/>
          <p14:tracePt t="164352" x="1657350" y="5334000"/>
          <p14:tracePt t="164357" x="1663700" y="5378450"/>
          <p14:tracePt t="164371" x="1663700" y="5384800"/>
          <p14:tracePt t="164374" x="1670050" y="5403850"/>
          <p14:tracePt t="164386" x="1670050" y="5416550"/>
          <p14:tracePt t="164388" x="1676400" y="5422900"/>
          <p14:tracePt t="164402" x="1682750" y="5429250"/>
          <p14:tracePt t="164419" x="1689100" y="5441950"/>
          <p14:tracePt t="164435" x="1695450" y="5448300"/>
          <p14:tracePt t="164452" x="1695450" y="5454650"/>
          <p14:tracePt t="164468" x="1708150" y="5461000"/>
          <p14:tracePt t="164485" x="1746250" y="5461000"/>
          <p14:tracePt t="164502" x="1784350" y="5448300"/>
          <p14:tracePt t="164519" x="1841500" y="5410200"/>
          <p14:tracePt t="164535" x="1905000" y="5378450"/>
          <p14:tracePt t="164540" x="1917700" y="5365750"/>
          <p14:tracePt t="164552" x="1936750" y="5353050"/>
          <p14:tracePt t="164570" x="1987550" y="5314950"/>
          <p14:tracePt t="164586" x="1993900" y="5308600"/>
          <p14:tracePt t="164602" x="1993900" y="5289550"/>
          <p14:tracePt t="164605" x="1993900" y="5276850"/>
          <p14:tracePt t="164676" x="1993900" y="5289550"/>
          <p14:tracePt t="164684" x="1993900" y="5302250"/>
          <p14:tracePt t="164692" x="1993900" y="5308600"/>
          <p14:tracePt t="164702" x="1993900" y="5314950"/>
          <p14:tracePt t="164719" x="1987550" y="5327650"/>
          <p14:tracePt t="164812" x="1987550" y="5334000"/>
          <p14:tracePt t="164820" x="1987550" y="5346700"/>
          <p14:tracePt t="164827" x="1981200" y="5359400"/>
          <p14:tracePt t="164836" x="1981200" y="5378450"/>
          <p14:tracePt t="164852" x="1974850" y="5410200"/>
          <p14:tracePt t="164869" x="1974850" y="5435600"/>
          <p14:tracePt t="164886" x="1974850" y="5441950"/>
          <p14:tracePt t="165148" x="1974850" y="5435600"/>
          <p14:tracePt t="165156" x="1974850" y="5416550"/>
          <p14:tracePt t="165164" x="1974850" y="5391150"/>
          <p14:tracePt t="165173" x="1974850" y="5372100"/>
          <p14:tracePt t="165189" x="1974850" y="5334000"/>
          <p14:tracePt t="165206" x="1943100" y="5289550"/>
          <p14:tracePt t="165223" x="1905000" y="5251450"/>
          <p14:tracePt t="165240" x="1816100" y="5219700"/>
          <p14:tracePt t="165245" x="1758950" y="5207000"/>
          <p14:tracePt t="165256" x="1682750" y="5187950"/>
          <p14:tracePt t="165275" x="1454150" y="5181600"/>
          <p14:tracePt t="165291" x="1377950" y="5181600"/>
          <p14:tracePt t="165307" x="1358900" y="5181600"/>
          <p14:tracePt t="165348" x="1358900" y="5175250"/>
          <p14:tracePt t="165372" x="1358900" y="5168900"/>
          <p14:tracePt t="165388" x="1358900" y="5162550"/>
          <p14:tracePt t="165396" x="1358900" y="5149850"/>
          <p14:tracePt t="165406" x="1352550" y="5137150"/>
          <p14:tracePt t="165423" x="1352550" y="5124450"/>
          <p14:tracePt t="165439" x="1346200" y="5111750"/>
          <p14:tracePt t="165491" x="1339850" y="5111750"/>
          <p14:tracePt t="165499" x="1333500" y="5124450"/>
          <p14:tracePt t="165507" x="1327150" y="5137150"/>
          <p14:tracePt t="165523" x="1301750" y="5175250"/>
          <p14:tracePt t="165540" x="1276350" y="5226050"/>
          <p14:tracePt t="165556" x="1250950" y="5270500"/>
          <p14:tracePt t="165573" x="1219200" y="5334000"/>
          <p14:tracePt t="165590" x="1212850" y="5410200"/>
          <p14:tracePt t="165606" x="1212850" y="5467350"/>
          <p14:tracePt t="165623" x="1212850" y="5492750"/>
          <p14:tracePt t="165629" x="1212850" y="5505450"/>
          <p14:tracePt t="165644" x="1212850" y="5511800"/>
          <p14:tracePt t="165656" x="1219200" y="5518150"/>
          <p14:tracePt t="165675" x="1276350" y="5524500"/>
          <p14:tracePt t="165679" x="1295400" y="5524500"/>
          <p14:tracePt t="165692" x="1320800" y="5524500"/>
          <p14:tracePt t="165707" x="1365250" y="5524500"/>
          <p14:tracePt t="165723" x="1403350" y="5511800"/>
          <p14:tracePt t="165740" x="1454150" y="5492750"/>
          <p14:tracePt t="165757" x="1549400" y="5454650"/>
          <p14:tracePt t="165773" x="1631950" y="5397500"/>
          <p14:tracePt t="165790" x="1676400" y="5353050"/>
          <p14:tracePt t="165807" x="1701800" y="5295900"/>
          <p14:tracePt t="165823" x="1720850" y="5238750"/>
          <p14:tracePt t="165877" x="1720850" y="5232400"/>
          <p14:tracePt t="165900" x="1714500" y="5232400"/>
          <p14:tracePt t="165909" x="1714500" y="5251450"/>
          <p14:tracePt t="165925" x="1714500" y="5276850"/>
          <p14:tracePt t="165932" x="1701800" y="5283200"/>
          <p14:tracePt t="165940" x="1695450" y="5295900"/>
          <p14:tracePt t="165957" x="1695450" y="5308600"/>
          <p14:tracePt t="165974" x="1689100" y="5334000"/>
          <p14:tracePt t="165990" x="1676400" y="5340350"/>
          <p14:tracePt t="166007" x="1676400" y="5353050"/>
          <p14:tracePt t="166023" x="1663700" y="5378450"/>
          <p14:tracePt t="166040" x="1651000" y="5397500"/>
          <p14:tracePt t="166057" x="1651000" y="5403850"/>
          <p14:tracePt t="166073" x="1651000" y="5410200"/>
          <p14:tracePt t="166090" x="1657350" y="5422900"/>
          <p14:tracePt t="166106" x="1701800" y="5422900"/>
          <p14:tracePt t="166123" x="1739900" y="5422900"/>
          <p14:tracePt t="166140" x="1784350" y="5378450"/>
          <p14:tracePt t="166157" x="1803400" y="5346700"/>
          <p14:tracePt t="166174" x="1822450" y="5327650"/>
          <p14:tracePt t="166190" x="1822450" y="5314950"/>
          <p14:tracePt t="166260" x="1822450" y="5321300"/>
          <p14:tracePt t="166325" x="1828800" y="5314950"/>
          <p14:tracePt t="166332" x="1847850" y="5295900"/>
          <p14:tracePt t="166341" x="1860550" y="5276850"/>
          <p14:tracePt t="166357" x="1885950" y="5232400"/>
          <p14:tracePt t="166374" x="1911350" y="5200650"/>
          <p14:tracePt t="166390" x="1917700" y="5168900"/>
          <p14:tracePt t="166407" x="1917700" y="5156200"/>
          <p14:tracePt t="166445" x="1917700" y="5149850"/>
          <p14:tracePt t="166475" x="1917700" y="5143500"/>
          <p14:tracePt t="166483" x="1924050" y="5137150"/>
          <p14:tracePt t="166492" x="1930400" y="5137150"/>
          <p14:tracePt t="166507" x="1936750" y="5124450"/>
          <p14:tracePt t="166524" x="1936750" y="5118100"/>
          <p14:tracePt t="166749" x="1936750" y="5105400"/>
          <p14:tracePt t="166756" x="1936750" y="5099050"/>
          <p14:tracePt t="166837" x="1930400" y="5099050"/>
          <p14:tracePt t="166846" x="1917700" y="5130800"/>
          <p14:tracePt t="166853" x="1892300" y="5175250"/>
          <p14:tracePt t="166864" x="1866900" y="5245100"/>
          <p14:tracePt t="166876" x="1828800" y="5397500"/>
          <p14:tracePt t="166891" x="1809750" y="5473700"/>
          <p14:tracePt t="166908" x="1784350" y="5657850"/>
          <p14:tracePt t="166925" x="1790700" y="5708650"/>
          <p14:tracePt t="166941" x="1803400" y="5734050"/>
          <p14:tracePt t="166958" x="1828800" y="5753100"/>
          <p14:tracePt t="166975" x="1841500" y="5753100"/>
          <p14:tracePt t="166992" x="1866900" y="5746750"/>
          <p14:tracePt t="167008" x="1885950" y="5702300"/>
          <p14:tracePt t="167014" x="1892300" y="5683250"/>
          <p14:tracePt t="167025" x="1892300" y="5664200"/>
          <p14:tracePt t="167042" x="1892300" y="5626100"/>
          <p14:tracePt t="167048" x="1892300" y="5613400"/>
          <p14:tracePt t="167059" x="1892300" y="5607050"/>
          <p14:tracePt t="167062" x="1885950" y="5594350"/>
          <p14:tracePt t="167076" x="1866900" y="5575300"/>
          <p14:tracePt t="167091" x="1854200" y="5549900"/>
          <p14:tracePt t="167108" x="1854200" y="5505450"/>
          <p14:tracePt t="167125" x="1854200" y="5454650"/>
          <p14:tracePt t="167141" x="1854200" y="5397500"/>
          <p14:tracePt t="167158" x="1866900" y="5340350"/>
          <p14:tracePt t="167175" x="1885950" y="5276850"/>
          <p14:tracePt t="167192" x="1911350" y="5238750"/>
          <p14:tracePt t="167208" x="1911350" y="5213350"/>
          <p14:tracePt t="167225" x="1917700" y="5207000"/>
          <p14:tracePt t="167269" x="1917700" y="5213350"/>
          <p14:tracePt t="167277" x="1917700" y="5245100"/>
          <p14:tracePt t="167285" x="1905000" y="5295900"/>
          <p14:tracePt t="167294" x="1905000" y="5334000"/>
          <p14:tracePt t="167308" x="1905000" y="5410200"/>
          <p14:tracePt t="167325" x="1911350" y="5454650"/>
          <p14:tracePt t="167342" x="1936750" y="5492750"/>
          <p14:tracePt t="167358" x="1955800" y="5505450"/>
          <p14:tracePt t="167375" x="1981200" y="5505450"/>
          <p14:tracePt t="167392" x="2012950" y="5505450"/>
          <p14:tracePt t="167408" x="2051050" y="5499100"/>
          <p14:tracePt t="167425" x="2063750" y="5480050"/>
          <p14:tracePt t="167441" x="2076450" y="5454650"/>
          <p14:tracePt t="167447" x="2076450" y="5441950"/>
          <p14:tracePt t="167458" x="2076450" y="5435600"/>
          <p14:tracePt t="167508" x="2076450" y="5461000"/>
          <p14:tracePt t="167516" x="2076450" y="5492750"/>
          <p14:tracePt t="167525" x="2082800" y="5518150"/>
          <p14:tracePt t="167542" x="2101850" y="5543550"/>
          <p14:tracePt t="167558" x="2120900" y="5581650"/>
          <p14:tracePt t="167575" x="2127250" y="5581650"/>
          <p14:tracePt t="167592" x="2133600" y="5581650"/>
          <p14:tracePt t="167609" x="2146300" y="5581650"/>
          <p14:tracePt t="167614" x="2152650" y="5581650"/>
          <p14:tracePt t="167625" x="2159000" y="5575300"/>
          <p14:tracePt t="167643" x="2184400" y="5537200"/>
          <p14:tracePt t="167647" x="2184400" y="5511800"/>
          <p14:tracePt t="167659" x="2184400" y="5492750"/>
          <p14:tracePt t="167662" x="2184400" y="5486400"/>
          <p14:tracePt t="167675" x="2184400" y="5480050"/>
          <p14:tracePt t="167725" x="2184400" y="5492750"/>
          <p14:tracePt t="167741" x="2184400" y="5511800"/>
          <p14:tracePt t="167750" x="2184400" y="5518150"/>
          <p14:tracePt t="167759" x="2184400" y="5530850"/>
          <p14:tracePt t="167775" x="2184400" y="5537200"/>
          <p14:tracePt t="167797" x="2197100" y="5537200"/>
          <p14:tracePt t="167814" x="2209800" y="5537200"/>
          <p14:tracePt t="167826" x="2228850" y="5537200"/>
          <p14:tracePt t="167842" x="2254250" y="5537200"/>
          <p14:tracePt t="167860" x="2260600" y="5537200"/>
          <p14:tracePt t="167862" x="2266950" y="5537200"/>
          <p14:tracePt t="167893" x="2273300" y="5537200"/>
          <p14:tracePt t="167933" x="2279650" y="5537200"/>
          <p14:tracePt t="167957" x="2286000" y="5543550"/>
          <p14:tracePt t="167973" x="2298700" y="5556250"/>
          <p14:tracePt t="167982" x="2317750" y="5556250"/>
          <p14:tracePt t="167992" x="2362200" y="5556250"/>
          <p14:tracePt t="168009" x="2489200" y="5556250"/>
          <p14:tracePt t="168014" x="2546350" y="5543550"/>
          <p14:tracePt t="168026" x="2616200" y="5524500"/>
          <p14:tracePt t="168044" x="2730500" y="5454650"/>
          <p14:tracePt t="168048" x="2762250" y="5435600"/>
          <p14:tracePt t="168060" x="2813050" y="5391150"/>
          <p14:tracePt t="168076" x="2819400" y="5378450"/>
          <p14:tracePt t="168092" x="2819400" y="5372100"/>
          <p14:tracePt t="168124" x="2819400" y="5378450"/>
          <p14:tracePt t="168132" x="2819400" y="5391150"/>
          <p14:tracePt t="168142" x="2819400" y="5397500"/>
          <p14:tracePt t="168159" x="2825750" y="5422900"/>
          <p14:tracePt t="168175" x="2832100" y="5422900"/>
          <p14:tracePt t="168192" x="2838450" y="5422900"/>
          <p14:tracePt t="168237" x="2838450" y="5429250"/>
          <p14:tracePt t="168264" x="2838450" y="5435600"/>
          <p14:tracePt t="168269" x="2832100" y="5435600"/>
          <p14:tracePt t="168278" x="2813050" y="5448300"/>
          <p14:tracePt t="168292" x="2762250" y="5454650"/>
          <p14:tracePt t="168309" x="2679700" y="5454650"/>
          <p14:tracePt t="168326" x="2628900" y="5454650"/>
          <p14:tracePt t="168342" x="2546350" y="5429250"/>
          <p14:tracePt t="168359" x="2514600" y="5403850"/>
          <p14:tracePt t="168376" x="2501900" y="5378450"/>
          <p14:tracePt t="168393" x="2501900" y="5353050"/>
          <p14:tracePt t="168399" x="2501900" y="5340350"/>
          <p14:tracePt t="168414" x="2508250" y="5327650"/>
          <p14:tracePt t="168426" x="2508250" y="5321300"/>
          <p14:tracePt t="168443" x="2565400" y="5321300"/>
          <p14:tracePt t="168446" x="2584450" y="5321300"/>
          <p14:tracePt t="168459" x="2609850" y="5321300"/>
          <p14:tracePt t="168476" x="2679700" y="5353050"/>
          <p14:tracePt t="168492" x="2736850" y="5410200"/>
          <p14:tracePt t="168509" x="2768600" y="5435600"/>
          <p14:tracePt t="168526" x="2781300" y="5454650"/>
          <p14:tracePt t="168543" x="2794000" y="5461000"/>
          <p14:tracePt t="168559" x="2794000" y="5467350"/>
          <p14:tracePt t="168576" x="2794000" y="5473700"/>
          <p14:tracePt t="168593" x="2794000" y="5480050"/>
          <p14:tracePt t="168610" x="2787650" y="5492750"/>
          <p14:tracePt t="168616" x="2781300" y="5492750"/>
          <p14:tracePt t="168693" x="2787650" y="5492750"/>
          <p14:tracePt t="168702" x="2825750" y="5499100"/>
          <p14:tracePt t="168710" x="2851150" y="5499100"/>
          <p14:tracePt t="168726" x="2914650" y="5499100"/>
          <p14:tracePt t="168743" x="2946400" y="5499100"/>
          <p14:tracePt t="168760" x="2952750" y="5499100"/>
          <p14:tracePt t="168790" x="2959100" y="5505450"/>
          <p14:tracePt t="168798" x="2959100" y="5511800"/>
          <p14:tracePt t="168810" x="2959100" y="5518150"/>
          <p14:tracePt t="168827" x="2940050" y="5524500"/>
          <p14:tracePt t="168829" x="2914650" y="5537200"/>
          <p14:tracePt t="168844" x="2901950" y="5537200"/>
          <p14:tracePt t="168860" x="2895600" y="5537200"/>
          <p14:tracePt t="168862" x="2889250" y="5537200"/>
          <p14:tracePt t="168924" x="2882900" y="5537200"/>
          <p14:tracePt t="168940" x="2876550" y="5543550"/>
          <p14:tracePt t="168948" x="2870200" y="5549900"/>
          <p14:tracePt t="168959" x="2870200" y="5556250"/>
          <p14:tracePt t="168976" x="2870200" y="5568950"/>
          <p14:tracePt t="168993" x="2857500" y="5588000"/>
          <p14:tracePt t="169278" x="2857500" y="5594350"/>
          <p14:tracePt t="169285" x="2863850" y="5581650"/>
          <p14:tracePt t="169294" x="2870200" y="5524500"/>
          <p14:tracePt t="169303" x="2870200" y="5480050"/>
          <p14:tracePt t="169319" x="2889250" y="5340350"/>
          <p14:tracePt t="169336" x="2889250" y="5162550"/>
          <p14:tracePt t="169353" x="2851150" y="4991100"/>
          <p14:tracePt t="169369" x="2800350" y="4845050"/>
          <p14:tracePt t="169386" x="2755900" y="4743450"/>
          <p14:tracePt t="169403" x="2717800" y="4692650"/>
          <p14:tracePt t="169445" x="2717800" y="4705350"/>
          <p14:tracePt t="169452" x="2717800" y="4737100"/>
          <p14:tracePt t="169460" x="2717800" y="4762500"/>
          <p14:tracePt t="169469" x="2717800" y="4781550"/>
          <p14:tracePt t="169486" x="2717800" y="4806950"/>
          <p14:tracePt t="169502" x="2724150" y="4813300"/>
          <p14:tracePt t="169557" x="2736850" y="4813300"/>
          <p14:tracePt t="169565" x="2743200" y="4813300"/>
          <p14:tracePt t="169573" x="2749550" y="4800600"/>
          <p14:tracePt t="169586" x="2762250" y="4787900"/>
          <p14:tracePt t="169603" x="2781300" y="4781550"/>
          <p14:tracePt t="169607" x="2787650" y="4775200"/>
          <p14:tracePt t="169620" x="2794000" y="4768850"/>
          <p14:tracePt t="169622" x="2800350" y="4768850"/>
          <p14:tracePt t="169678" x="2813050" y="4768850"/>
          <p14:tracePt t="169686" x="2813050" y="4781550"/>
          <p14:tracePt t="169694" x="2819400" y="4794250"/>
          <p14:tracePt t="169711" x="2825750" y="4800600"/>
          <p14:tracePt t="169719" x="2832100" y="4806950"/>
          <p14:tracePt t="169736" x="2844800" y="4819650"/>
          <p14:tracePt t="169753" x="2857500" y="4845050"/>
          <p14:tracePt t="169770" x="2876550" y="4889500"/>
          <p14:tracePt t="169776" x="2889250" y="4908550"/>
          <p14:tracePt t="169786" x="2895600" y="4914900"/>
          <p14:tracePt t="169794" x="2901950" y="4933950"/>
          <p14:tracePt t="169803" x="2914650" y="4946650"/>
          <p14:tracePt t="169820" x="2914650" y="4953000"/>
          <p14:tracePt t="169845" x="2914650" y="4959350"/>
          <p14:tracePt t="169862" x="2914650" y="4965700"/>
          <p14:tracePt t="169871" x="2908300" y="4965700"/>
          <p14:tracePt t="169886" x="2863850" y="4965700"/>
          <p14:tracePt t="169903" x="2838450" y="4972050"/>
          <p14:tracePt t="169920" x="2806700" y="4991100"/>
          <p14:tracePt t="169936" x="2794000" y="5010150"/>
          <p14:tracePt t="169953" x="2781300" y="5029200"/>
          <p14:tracePt t="169970" x="2774950" y="5048250"/>
          <p14:tracePt t="169986" x="2774950" y="5073650"/>
          <p14:tracePt t="170004" x="2781300" y="5086350"/>
          <p14:tracePt t="170020" x="2787650" y="5099050"/>
          <p14:tracePt t="170134" x="2787650" y="5111750"/>
          <p14:tracePt t="170142" x="2787650" y="5118100"/>
          <p14:tracePt t="170176" x="2787650" y="5124450"/>
          <p14:tracePt t="170181" x="2781300" y="5137150"/>
          <p14:tracePt t="170197" x="2774950" y="5143500"/>
          <p14:tracePt t="170206" x="2774950" y="5156200"/>
          <p14:tracePt t="170220" x="2768600" y="5168900"/>
          <p14:tracePt t="170236" x="2755900" y="5187950"/>
          <p14:tracePt t="170342" x="2749550" y="5187950"/>
          <p14:tracePt t="170559" x="2736850" y="5187950"/>
          <p14:tracePt t="170566" x="2730500" y="5187950"/>
          <p14:tracePt t="170598" x="2724150" y="5181600"/>
          <p14:tracePt t="170776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4100"/>
            <a:ext cx="12194932" cy="2209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2720" y="2901960"/>
              <a:ext cx="11259000" cy="198792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360" y="2892600"/>
                <a:ext cx="11277720" cy="2006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0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210"/>
    </mc:Choice>
    <mc:Fallback>
      <p:transition spd="slow" advTm="25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33437"/>
            <a:ext cx="11582400" cy="5191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6240" y="1886040"/>
              <a:ext cx="10884240" cy="417852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880" y="1876680"/>
                <a:ext cx="10902960" cy="4197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1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859"/>
    </mc:Choice>
    <mc:Fallback>
      <p:transition spd="slow" advTm="171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0487"/>
            <a:ext cx="12192001" cy="6677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7360" y="565200"/>
              <a:ext cx="11760480" cy="611532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000" y="555840"/>
                <a:ext cx="11779200" cy="6134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1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753"/>
    </mc:Choice>
    <mc:Fallback>
      <p:transition spd="slow" advTm="60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3837"/>
            <a:ext cx="12192001" cy="6410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880" y="799920"/>
              <a:ext cx="11799000" cy="568368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20" y="790560"/>
                <a:ext cx="11817720" cy="5702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1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349"/>
    </mc:Choice>
    <mc:Fallback>
      <p:transition spd="slow" advTm="229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-1"/>
            <a:ext cx="11544300" cy="68580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920" y="596880"/>
              <a:ext cx="11258640" cy="609624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560" y="587520"/>
                <a:ext cx="11277360" cy="6114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2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16"/>
    </mc:Choice>
    <mc:Fallback>
      <p:transition spd="slow" advTm="124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</Words>
  <Application>Microsoft Office PowerPoint</Application>
  <PresentationFormat>와이드스크린</PresentationFormat>
  <Paragraphs>5</Paragraphs>
  <Slides>11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Mathematical Statistics 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4</cp:revision>
  <dcterms:created xsi:type="dcterms:W3CDTF">2020-05-06T08:22:48Z</dcterms:created>
  <dcterms:modified xsi:type="dcterms:W3CDTF">2021-04-28T04:13:35Z</dcterms:modified>
</cp:coreProperties>
</file>